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 id="2147483730" r:id="rId7"/>
    <p:sldMasterId id="2147483735" r:id="rId8"/>
    <p:sldMasterId id="2147483774" r:id="rId9"/>
    <p:sldMasterId id="2147483810" r:id="rId10"/>
    <p:sldMasterId id="2147483849" r:id="rId11"/>
    <p:sldMasterId id="2147483885" r:id="rId12"/>
  </p:sldMasterIdLst>
  <p:notesMasterIdLst>
    <p:notesMasterId r:id="rId34"/>
  </p:notesMasterIdLst>
  <p:sldIdLst>
    <p:sldId id="464" r:id="rId13"/>
    <p:sldId id="3877" r:id="rId14"/>
    <p:sldId id="3869" r:id="rId15"/>
    <p:sldId id="3885" r:id="rId16"/>
    <p:sldId id="3842" r:id="rId17"/>
    <p:sldId id="3872" r:id="rId18"/>
    <p:sldId id="3859" r:id="rId19"/>
    <p:sldId id="3883" r:id="rId20"/>
    <p:sldId id="3884" r:id="rId21"/>
    <p:sldId id="3886" r:id="rId22"/>
    <p:sldId id="3887" r:id="rId23"/>
    <p:sldId id="3888" r:id="rId24"/>
    <p:sldId id="3889" r:id="rId25"/>
    <p:sldId id="3890" r:id="rId26"/>
    <p:sldId id="3891" r:id="rId27"/>
    <p:sldId id="3892" r:id="rId28"/>
    <p:sldId id="3893" r:id="rId29"/>
    <p:sldId id="3894" r:id="rId30"/>
    <p:sldId id="3895" r:id="rId31"/>
    <p:sldId id="3896"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843217-E84C-F517-A9CC-A4D75480E8FD}" name="PRIOR David" initials="PD" userId="S::david.prior@hexagon.com::49a9612b-5079-4769-9156-36a29350b79c" providerId="AD"/>
  <p188:author id="{30E23058-F3F5-3EF5-2065-6DCC9EB290F4}" name="Brian Inglis" initials="BI" userId="Brian Inglis" providerId="None"/>
  <p188:author id="{7772C6D8-7CC4-C768-CE14-C3219879F556}" name="SEPULVEDA Edgar" initials="SE" userId="S::edgar.sepulveda@hexagon.com::f1c32494-3796-4ed8-90bd-e53aae2b31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BAF48-3FFD-698C-0CD3-ECBF53FA8BA4}" v="11" dt="2022-08-16T23:20:44.146"/>
    <p1510:client id="{A1358F15-C87E-4B4E-897D-2754E2DE6436}" v="163" dt="2022-08-02T02:57:05.963"/>
    <p1510:client id="{AED515A6-EC1A-BBDD-E817-7DCBA1CAB4E1}" v="7" dt="2022-08-02T02:53:10.069"/>
    <p1510:client id="{CE509BF1-AEF0-609B-93B5-449617C0368B}" v="586" dt="2022-08-16T20:44:52.766"/>
    <p1510:client id="{F00C90FA-AB81-493F-AED9-BC6D3D2E8697}" v="6" dt="2022-08-02T02:58:53.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C5271-B0B8-42BF-8A6F-A66E76E1E285}"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DF677-B645-4642-A9A6-D3248F64B56B}" type="slidenum">
              <a:rPr lang="en-US" smtClean="0"/>
              <a:t>‹#›</a:t>
            </a:fld>
            <a:endParaRPr lang="en-US"/>
          </a:p>
        </p:txBody>
      </p:sp>
    </p:spTree>
    <p:extLst>
      <p:ext uri="{BB962C8B-B14F-4D97-AF65-F5344CB8AC3E}">
        <p14:creationId xmlns:p14="http://schemas.microsoft.com/office/powerpoint/2010/main" val="234216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E73DF677-B645-4642-A9A6-D3248F64B56B}" type="slidenum">
              <a:rPr lang="en-US" smtClean="0"/>
              <a:t>1</a:t>
            </a:fld>
            <a:endParaRPr lang="en-US"/>
          </a:p>
        </p:txBody>
      </p:sp>
    </p:spTree>
    <p:extLst>
      <p:ext uri="{BB962C8B-B14F-4D97-AF65-F5344CB8AC3E}">
        <p14:creationId xmlns:p14="http://schemas.microsoft.com/office/powerpoint/2010/main" val="157072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11</a:t>
            </a:fld>
            <a:endParaRPr lang="en-US"/>
          </a:p>
        </p:txBody>
      </p:sp>
    </p:spTree>
    <p:extLst>
      <p:ext uri="{BB962C8B-B14F-4D97-AF65-F5344CB8AC3E}">
        <p14:creationId xmlns:p14="http://schemas.microsoft.com/office/powerpoint/2010/main" val="8865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12</a:t>
            </a:fld>
            <a:endParaRPr lang="en-US"/>
          </a:p>
        </p:txBody>
      </p:sp>
    </p:spTree>
    <p:extLst>
      <p:ext uri="{BB962C8B-B14F-4D97-AF65-F5344CB8AC3E}">
        <p14:creationId xmlns:p14="http://schemas.microsoft.com/office/powerpoint/2010/main" val="61236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13</a:t>
            </a:fld>
            <a:endParaRPr lang="en-US"/>
          </a:p>
        </p:txBody>
      </p:sp>
    </p:spTree>
    <p:extLst>
      <p:ext uri="{BB962C8B-B14F-4D97-AF65-F5344CB8AC3E}">
        <p14:creationId xmlns:p14="http://schemas.microsoft.com/office/powerpoint/2010/main" val="265910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14</a:t>
            </a:fld>
            <a:endParaRPr lang="en-US"/>
          </a:p>
        </p:txBody>
      </p:sp>
    </p:spTree>
    <p:extLst>
      <p:ext uri="{BB962C8B-B14F-4D97-AF65-F5344CB8AC3E}">
        <p14:creationId xmlns:p14="http://schemas.microsoft.com/office/powerpoint/2010/main" val="935429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15</a:t>
            </a:fld>
            <a:endParaRPr lang="en-US"/>
          </a:p>
        </p:txBody>
      </p:sp>
    </p:spTree>
    <p:extLst>
      <p:ext uri="{BB962C8B-B14F-4D97-AF65-F5344CB8AC3E}">
        <p14:creationId xmlns:p14="http://schemas.microsoft.com/office/powerpoint/2010/main" val="275371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16</a:t>
            </a:fld>
            <a:endParaRPr lang="en-US"/>
          </a:p>
        </p:txBody>
      </p:sp>
    </p:spTree>
    <p:extLst>
      <p:ext uri="{BB962C8B-B14F-4D97-AF65-F5344CB8AC3E}">
        <p14:creationId xmlns:p14="http://schemas.microsoft.com/office/powerpoint/2010/main" val="3890795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17</a:t>
            </a:fld>
            <a:endParaRPr lang="en-US"/>
          </a:p>
        </p:txBody>
      </p:sp>
    </p:spTree>
    <p:extLst>
      <p:ext uri="{BB962C8B-B14F-4D97-AF65-F5344CB8AC3E}">
        <p14:creationId xmlns:p14="http://schemas.microsoft.com/office/powerpoint/2010/main" val="130859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18</a:t>
            </a:fld>
            <a:endParaRPr lang="en-US"/>
          </a:p>
        </p:txBody>
      </p:sp>
    </p:spTree>
    <p:extLst>
      <p:ext uri="{BB962C8B-B14F-4D97-AF65-F5344CB8AC3E}">
        <p14:creationId xmlns:p14="http://schemas.microsoft.com/office/powerpoint/2010/main" val="3925662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19</a:t>
            </a:fld>
            <a:endParaRPr lang="en-US"/>
          </a:p>
        </p:txBody>
      </p:sp>
    </p:spTree>
    <p:extLst>
      <p:ext uri="{BB962C8B-B14F-4D97-AF65-F5344CB8AC3E}">
        <p14:creationId xmlns:p14="http://schemas.microsoft.com/office/powerpoint/2010/main" val="826124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20</a:t>
            </a:fld>
            <a:endParaRPr lang="en-US"/>
          </a:p>
        </p:txBody>
      </p:sp>
    </p:spTree>
    <p:extLst>
      <p:ext uri="{BB962C8B-B14F-4D97-AF65-F5344CB8AC3E}">
        <p14:creationId xmlns:p14="http://schemas.microsoft.com/office/powerpoint/2010/main" val="145021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3</a:t>
            </a:fld>
            <a:endParaRPr lang="en-US"/>
          </a:p>
        </p:txBody>
      </p:sp>
    </p:spTree>
    <p:extLst>
      <p:ext uri="{BB962C8B-B14F-4D97-AF65-F5344CB8AC3E}">
        <p14:creationId xmlns:p14="http://schemas.microsoft.com/office/powerpoint/2010/main" val="2598567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138D47-DF6C-486B-B41B-5A24E8E1E61E}" type="slidenum">
              <a:rPr lang="en-US" smtClean="0"/>
              <a:t>21</a:t>
            </a:fld>
            <a:endParaRPr lang="en-US"/>
          </a:p>
        </p:txBody>
      </p:sp>
    </p:spTree>
    <p:extLst>
      <p:ext uri="{BB962C8B-B14F-4D97-AF65-F5344CB8AC3E}">
        <p14:creationId xmlns:p14="http://schemas.microsoft.com/office/powerpoint/2010/main" val="127406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4</a:t>
            </a:fld>
            <a:endParaRPr lang="en-US"/>
          </a:p>
        </p:txBody>
      </p:sp>
    </p:spTree>
    <p:extLst>
      <p:ext uri="{BB962C8B-B14F-4D97-AF65-F5344CB8AC3E}">
        <p14:creationId xmlns:p14="http://schemas.microsoft.com/office/powerpoint/2010/main" val="93257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3138D47-DF6C-486B-B41B-5A24E8E1E61E}" type="slidenum">
              <a:rPr lang="en-US" smtClean="0"/>
              <a:t>5</a:t>
            </a:fld>
            <a:endParaRPr lang="en-US"/>
          </a:p>
        </p:txBody>
      </p:sp>
    </p:spTree>
    <p:extLst>
      <p:ext uri="{BB962C8B-B14F-4D97-AF65-F5344CB8AC3E}">
        <p14:creationId xmlns:p14="http://schemas.microsoft.com/office/powerpoint/2010/main" val="161204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6</a:t>
            </a:fld>
            <a:endParaRPr lang="en-US"/>
          </a:p>
        </p:txBody>
      </p:sp>
    </p:spTree>
    <p:extLst>
      <p:ext uri="{BB962C8B-B14F-4D97-AF65-F5344CB8AC3E}">
        <p14:creationId xmlns:p14="http://schemas.microsoft.com/office/powerpoint/2010/main" val="1015814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endParaRPr lang="en-GB" sz="1200"/>
          </a:p>
        </p:txBody>
      </p:sp>
      <p:sp>
        <p:nvSpPr>
          <p:cNvPr id="4" name="Slide Number Placeholder 3"/>
          <p:cNvSpPr>
            <a:spLocks noGrp="1"/>
          </p:cNvSpPr>
          <p:nvPr>
            <p:ph type="sldNum" sz="quarter" idx="5"/>
          </p:nvPr>
        </p:nvSpPr>
        <p:spPr/>
        <p:txBody>
          <a:bodyPr/>
          <a:lstStyle/>
          <a:p>
            <a:fld id="{E73DF677-B645-4642-A9A6-D3248F64B56B}" type="slidenum">
              <a:rPr lang="en-US" smtClean="0"/>
              <a:t>7</a:t>
            </a:fld>
            <a:endParaRPr lang="en-US"/>
          </a:p>
        </p:txBody>
      </p:sp>
    </p:spTree>
    <p:extLst>
      <p:ext uri="{BB962C8B-B14F-4D97-AF65-F5344CB8AC3E}">
        <p14:creationId xmlns:p14="http://schemas.microsoft.com/office/powerpoint/2010/main" val="20817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8</a:t>
            </a:fld>
            <a:endParaRPr lang="en-US"/>
          </a:p>
        </p:txBody>
      </p:sp>
    </p:spTree>
    <p:extLst>
      <p:ext uri="{BB962C8B-B14F-4D97-AF65-F5344CB8AC3E}">
        <p14:creationId xmlns:p14="http://schemas.microsoft.com/office/powerpoint/2010/main" val="2605931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9</a:t>
            </a:fld>
            <a:endParaRPr lang="en-US"/>
          </a:p>
        </p:txBody>
      </p:sp>
    </p:spTree>
    <p:extLst>
      <p:ext uri="{BB962C8B-B14F-4D97-AF65-F5344CB8AC3E}">
        <p14:creationId xmlns:p14="http://schemas.microsoft.com/office/powerpoint/2010/main" val="1089907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3DF677-B645-4642-A9A6-D3248F64B56B}" type="slidenum">
              <a:rPr lang="en-US" smtClean="0"/>
              <a:t>10</a:t>
            </a:fld>
            <a:endParaRPr lang="en-US"/>
          </a:p>
        </p:txBody>
      </p:sp>
    </p:spTree>
    <p:extLst>
      <p:ext uri="{BB962C8B-B14F-4D97-AF65-F5344CB8AC3E}">
        <p14:creationId xmlns:p14="http://schemas.microsoft.com/office/powerpoint/2010/main" val="254657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71B1-BAA2-4E89-AE17-9C574D2D9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5A21AC-2320-4E60-992B-9E2B4B348F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8E1FB6-6D80-4B40-9688-DE95707A3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0D89408E-FC71-4FB4-A19F-E70264274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A2616-4E29-4531-B030-58383BEB1141}"/>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08381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0E27-44A4-495D-9411-7F2F72F6F9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10450-5A74-4932-B108-3C5A209E6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E1014-68CA-4DF6-913B-8EF05DD4B4F1}"/>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C3B3F909-764A-4341-BA58-278CDA37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3754E-1CBB-4117-90E3-F305C82D419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761597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18992237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50379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413174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817107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344193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1745973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24833764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9649696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89668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88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41BC0-07D6-4FCF-8F28-79C13DC194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DE128-D396-4467-8EBD-3E23A2B46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3074-05A4-4016-A524-4DD9E463064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F2D8D889-51CE-45FE-8D37-33B7C2196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FFA-B1F1-499A-91F6-5186833724C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4874512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98098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2840098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146163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0222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14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4266350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0990621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302157"/>
            <a:ext cx="6548056" cy="4622770"/>
          </a:xfrm>
          <a:prstGeom prst="rect">
            <a:avLst/>
          </a:prstGeom>
        </p:spPr>
        <p:txBody>
          <a:bodyPr vert="horz" lIns="91440" tIns="45720" rIns="91440" bIns="45720" rtlCol="0">
            <a:normAutofit/>
          </a:bodyPr>
          <a:lstStyle>
            <a:lvl1pPr>
              <a:defRPr sz="2400" baseline="0"/>
            </a:lvl1pPr>
            <a:lvl2pPr marL="228600" indent="0">
              <a:buClr>
                <a:schemeClr val="tx1"/>
              </a:buClr>
              <a:buNone/>
              <a:defRPr sz="1400"/>
            </a:lvl2pPr>
          </a:lstStyle>
          <a:p>
            <a:pPr lvl="0"/>
            <a:endParaRPr lang="en-US"/>
          </a:p>
        </p:txBody>
      </p:sp>
      <p:sp>
        <p:nvSpPr>
          <p:cNvPr id="8" name="Picture Placeholder 3"/>
          <p:cNvSpPr>
            <a:spLocks noGrp="1"/>
          </p:cNvSpPr>
          <p:nvPr>
            <p:ph type="pic" sz="quarter" idx="10"/>
          </p:nvPr>
        </p:nvSpPr>
        <p:spPr>
          <a:xfrm>
            <a:off x="7570384" y="1302157"/>
            <a:ext cx="4621619" cy="3732027"/>
          </a:xfrm>
          <a:prstGeom prst="rect">
            <a:avLst/>
          </a:prstGeom>
        </p:spPr>
      </p:sp>
    </p:spTree>
    <p:extLst>
      <p:ext uri="{BB962C8B-B14F-4D97-AF65-F5344CB8AC3E}">
        <p14:creationId xmlns:p14="http://schemas.microsoft.com/office/powerpoint/2010/main" val="15397891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F9D"/>
                  </a:solidFill>
                </a:endParaRPr>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70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32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050939191"/>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7967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78352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28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63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938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27956897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37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7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2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67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260232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065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885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93370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9672080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3356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79861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1237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3337876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49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49749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170730198"/>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5259768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4254842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043888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30005989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8576277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33309481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73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338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747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4C140C3-4BDC-DF49-B5B5-85C4A8E733B1}" type="datetimeFigureOut">
              <a:rPr lang="en-US" smtClean="0"/>
              <a:t>10/8/2022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4CAC18D-5F90-8240-BE50-30F22F48E576}" type="slidenum">
              <a:rPr lang="en-US" smtClean="0"/>
              <a:t>‹#›</a:t>
            </a:fld>
            <a:endParaRPr lang="en-US"/>
          </a:p>
        </p:txBody>
      </p:sp>
    </p:spTree>
    <p:extLst>
      <p:ext uri="{BB962C8B-B14F-4D97-AF65-F5344CB8AC3E}">
        <p14:creationId xmlns:p14="http://schemas.microsoft.com/office/powerpoint/2010/main" val="278078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48874124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78690"/>
            <a:ext cx="5111253" cy="4351338"/>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sz="1200"/>
            </a:lvl4pPr>
            <a:lvl5pPr>
              <a:lnSpc>
                <a:spcPct val="100000"/>
              </a:lnSpc>
              <a:spcBef>
                <a:spcPts val="200"/>
              </a:spcBef>
              <a:spcAft>
                <a:spcPts val="200"/>
              </a:spcAft>
              <a:defRPr sz="1200"/>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27793"/>
            <a:ext cx="6515100" cy="4480079"/>
          </a:xfrm>
        </p:spPr>
        <p:txBody>
          <a:bodyPr/>
          <a:lstStyle/>
          <a:p>
            <a:endParaRPr lang="en-US"/>
          </a:p>
        </p:txBody>
      </p:sp>
    </p:spTree>
    <p:extLst>
      <p:ext uri="{BB962C8B-B14F-4D97-AF65-F5344CB8AC3E}">
        <p14:creationId xmlns:p14="http://schemas.microsoft.com/office/powerpoint/2010/main" val="6464881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1_Sub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4" y="0"/>
            <a:ext cx="12189133" cy="6858000"/>
          </a:xfrm>
          <a:prstGeom prst="rect">
            <a:avLst/>
          </a:prstGeom>
        </p:spPr>
      </p:pic>
      <p:sp>
        <p:nvSpPr>
          <p:cNvPr id="2" name="Title 1"/>
          <p:cNvSpPr>
            <a:spLocks noGrp="1"/>
          </p:cNvSpPr>
          <p:nvPr>
            <p:ph type="ctrTitle"/>
          </p:nvPr>
        </p:nvSpPr>
        <p:spPr>
          <a:xfrm>
            <a:off x="968511" y="4348050"/>
            <a:ext cx="3726479" cy="528638"/>
          </a:xfrm>
        </p:spPr>
        <p:txBody>
          <a:bodyPr anchor="b">
            <a:noAutofit/>
          </a:bodyPr>
          <a:lstStyle>
            <a:lvl1pPr marL="0" algn="l" defTabSz="685749" rtl="0" eaLnBrk="1" latinLnBrk="0" hangingPunct="1">
              <a:lnSpc>
                <a:spcPct val="100000"/>
              </a:lnSpc>
              <a:defRPr lang="en-US" sz="1900" b="1" kern="1200" spc="-8"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5" name="Group 24"/>
          <p:cNvGrpSpPr/>
          <p:nvPr userDrawn="1"/>
        </p:nvGrpSpPr>
        <p:grpSpPr>
          <a:xfrm>
            <a:off x="373584" y="6061504"/>
            <a:ext cx="2379160" cy="779108"/>
            <a:chOff x="266700" y="5974560"/>
            <a:chExt cx="1983496" cy="866052"/>
          </a:xfrm>
        </p:grpSpPr>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4528" y="5974560"/>
              <a:ext cx="1415668" cy="866052"/>
            </a:xfrm>
            <a:prstGeom prst="rect">
              <a:avLst/>
            </a:prstGeom>
          </p:spPr>
        </p:pic>
        <p:grpSp>
          <p:nvGrpSpPr>
            <p:cNvPr id="27" name="Group 26"/>
            <p:cNvGrpSpPr/>
            <p:nvPr userDrawn="1"/>
          </p:nvGrpSpPr>
          <p:grpSpPr>
            <a:xfrm>
              <a:off x="266700" y="6122952"/>
              <a:ext cx="495988" cy="572324"/>
              <a:chOff x="1936751" y="5480050"/>
              <a:chExt cx="2032000" cy="2344738"/>
            </a:xfrm>
          </p:grpSpPr>
          <p:sp>
            <p:nvSpPr>
              <p:cNvPr id="28"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cxnSp>
        <p:nvCxnSpPr>
          <p:cNvPr id="22" name="Straight Connector 21"/>
          <p:cNvCxnSpPr/>
          <p:nvPr userDrawn="1"/>
        </p:nvCxnSpPr>
        <p:spPr>
          <a:xfrm flipH="1">
            <a:off x="1054683" y="4936539"/>
            <a:ext cx="355474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22123" y="6015232"/>
            <a:ext cx="1221412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4" cstate="email">
            <a:lum bright="2000"/>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a:xfrm>
            <a:off x="11334043" y="6266640"/>
            <a:ext cx="857956" cy="495807"/>
          </a:xfrm>
          <a:prstGeom prst="rect">
            <a:avLst/>
          </a:prstGeom>
        </p:spPr>
      </p:pic>
    </p:spTree>
    <p:extLst>
      <p:ext uri="{BB962C8B-B14F-4D97-AF65-F5344CB8AC3E}">
        <p14:creationId xmlns:p14="http://schemas.microsoft.com/office/powerpoint/2010/main" val="124322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495" y="1476988"/>
            <a:ext cx="5598117"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tabLst>
                <a:tab pos="457200" algn="l"/>
              </a:tabLs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37515" y="1476988"/>
            <a:ext cx="5592536" cy="4466612"/>
          </a:xfr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2097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4" y="76200"/>
            <a:ext cx="11523133" cy="762000"/>
          </a:xfrm>
        </p:spPr>
        <p:txBody>
          <a:bodyPr/>
          <a:lstStyle/>
          <a:p>
            <a:r>
              <a:rPr lang="en-US"/>
              <a:t>Click to edit Master title style</a:t>
            </a:r>
          </a:p>
        </p:txBody>
      </p:sp>
      <p:sp>
        <p:nvSpPr>
          <p:cNvPr id="3" name="Text Placeholder 2"/>
          <p:cNvSpPr>
            <a:spLocks noGrp="1"/>
          </p:cNvSpPr>
          <p:nvPr>
            <p:ph type="body" sz="half" idx="1"/>
          </p:nvPr>
        </p:nvSpPr>
        <p:spPr>
          <a:xfrm>
            <a:off x="508001"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1167" y="1219201"/>
            <a:ext cx="5659967" cy="547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830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70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Lg Image">
    <p:spTree>
      <p:nvGrpSpPr>
        <p:cNvPr id="1" name=""/>
        <p:cNvGrpSpPr/>
        <p:nvPr/>
      </p:nvGrpSpPr>
      <p:grpSpPr>
        <a:xfrm>
          <a:off x="0" y="0"/>
          <a:ext cx="0" cy="0"/>
          <a:chOff x="0" y="0"/>
          <a:chExt cx="0" cy="0"/>
        </a:xfrm>
      </p:grpSpPr>
      <p:pic>
        <p:nvPicPr>
          <p:cNvPr id="4" name="Picture 3" descr="breaker_3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010656"/>
          </a:xfrm>
          <a:prstGeom prst="rect">
            <a:avLst/>
          </a:prstGeom>
        </p:spPr>
      </p:pic>
      <p:sp>
        <p:nvSpPr>
          <p:cNvPr id="13" name="Rectangle 12"/>
          <p:cNvSpPr/>
          <p:nvPr userDrawn="1"/>
        </p:nvSpPr>
        <p:spPr>
          <a:xfrm>
            <a:off x="0" y="5951538"/>
            <a:ext cx="12200467" cy="90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8" name="Title 1"/>
          <p:cNvSpPr>
            <a:spLocks noGrp="1"/>
          </p:cNvSpPr>
          <p:nvPr>
            <p:ph type="ctrTitle"/>
          </p:nvPr>
        </p:nvSpPr>
        <p:spPr>
          <a:xfrm>
            <a:off x="6006109" y="4023780"/>
            <a:ext cx="5830291"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9" name="Text Placeholder 11"/>
          <p:cNvSpPr>
            <a:spLocks noGrp="1"/>
          </p:cNvSpPr>
          <p:nvPr>
            <p:ph type="body" sz="quarter" idx="13"/>
          </p:nvPr>
        </p:nvSpPr>
        <p:spPr>
          <a:xfrm>
            <a:off x="6006109" y="5473241"/>
            <a:ext cx="5830291"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20" name="Subtitle 2"/>
          <p:cNvSpPr>
            <a:spLocks noGrp="1"/>
          </p:cNvSpPr>
          <p:nvPr>
            <p:ph type="subTitle" idx="1"/>
          </p:nvPr>
        </p:nvSpPr>
        <p:spPr>
          <a:xfrm>
            <a:off x="6006109" y="5026020"/>
            <a:ext cx="5830291"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21" name="Straight Connector 20"/>
          <p:cNvCxnSpPr/>
          <p:nvPr userDrawn="1"/>
        </p:nvCxnSpPr>
        <p:spPr>
          <a:xfrm>
            <a:off x="6158509" y="5026020"/>
            <a:ext cx="568423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userDrawn="1"/>
        </p:nvGrpSpPr>
        <p:grpSpPr>
          <a:xfrm>
            <a:off x="-9281" y="6354151"/>
            <a:ext cx="481013" cy="361950"/>
            <a:chOff x="-19050" y="6315075"/>
            <a:chExt cx="481013" cy="361950"/>
          </a:xfrm>
        </p:grpSpPr>
        <p:sp>
          <p:nvSpPr>
            <p:cNvPr id="22" name="Freeform 21"/>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800495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Title Slide: Icon/Custom Imag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FFFFFF"/>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3"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rgbClr val="FFFFFF"/>
                </a:solidFill>
              </a:defRPr>
            </a:lvl1pPr>
          </a:lstStyle>
          <a:p>
            <a:pPr lvl="0"/>
            <a:r>
              <a:rPr lang="en-US"/>
              <a:t>Click to edit Master text styles</a:t>
            </a:r>
          </a:p>
        </p:txBody>
      </p:sp>
      <p:sp>
        <p:nvSpPr>
          <p:cNvPr id="14"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rgbClr val="FFFFFF"/>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5" name="Straight Connector 14"/>
          <p:cNvCxnSpPr/>
          <p:nvPr userDrawn="1"/>
        </p:nvCxnSpPr>
        <p:spPr>
          <a:xfrm>
            <a:off x="5562600" y="5026020"/>
            <a:ext cx="626521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8871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Color Tex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410200" y="4150777"/>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11"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12"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3" name="Straight Connector 12"/>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73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69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con/Image, No Content ">
    <p:spTree>
      <p:nvGrpSpPr>
        <p:cNvPr id="1" name=""/>
        <p:cNvGrpSpPr/>
        <p:nvPr/>
      </p:nvGrpSpPr>
      <p:grpSpPr>
        <a:xfrm>
          <a:off x="0" y="0"/>
          <a:ext cx="0" cy="0"/>
          <a:chOff x="0" y="0"/>
          <a:chExt cx="0" cy="0"/>
        </a:xfrm>
      </p:grpSpPr>
      <p:pic>
        <p:nvPicPr>
          <p:cNvPr id="8" name="Picture 7"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pic>
        <p:nvPicPr>
          <p:cNvPr id="36" name="Picture 35"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grpSp>
        <p:nvGrpSpPr>
          <p:cNvPr id="7" name="Group 6"/>
          <p:cNvGrpSpPr/>
          <p:nvPr userDrawn="1"/>
        </p:nvGrpSpPr>
        <p:grpSpPr>
          <a:xfrm>
            <a:off x="-9281" y="6354151"/>
            <a:ext cx="481013" cy="361950"/>
            <a:chOff x="-19050" y="6315075"/>
            <a:chExt cx="481013" cy="361950"/>
          </a:xfrm>
        </p:grpSpPr>
        <p:sp>
          <p:nvSpPr>
            <p:cNvPr id="9" name="Freeform 8"/>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spTree>
    <p:extLst>
      <p:ext uri="{BB962C8B-B14F-4D97-AF65-F5344CB8AC3E}">
        <p14:creationId xmlns:p14="http://schemas.microsoft.com/office/powerpoint/2010/main" val="188921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37645859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spTree>
      <p:nvGrpSpPr>
        <p:cNvPr id="1" name=""/>
        <p:cNvGrpSpPr/>
        <p:nvPr/>
      </p:nvGrpSpPr>
      <p:grpSpPr>
        <a:xfrm>
          <a:off x="0" y="0"/>
          <a:ext cx="0" cy="0"/>
          <a:chOff x="0" y="0"/>
          <a:chExt cx="0" cy="0"/>
        </a:xfrm>
      </p:grpSpPr>
      <p:sp>
        <p:nvSpPr>
          <p:cNvPr id="33" name="Title 1"/>
          <p:cNvSpPr>
            <a:spLocks noGrp="1"/>
          </p:cNvSpPr>
          <p:nvPr>
            <p:ph type="ctrTitle"/>
          </p:nvPr>
        </p:nvSpPr>
        <p:spPr>
          <a:xfrm>
            <a:off x="5410200" y="4023780"/>
            <a:ext cx="6426200" cy="1002240"/>
          </a:xfr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4" name="Text Placeholder 11"/>
          <p:cNvSpPr>
            <a:spLocks noGrp="1"/>
          </p:cNvSpPr>
          <p:nvPr>
            <p:ph type="body" sz="quarter" idx="13"/>
          </p:nvPr>
        </p:nvSpPr>
        <p:spPr>
          <a:xfrm>
            <a:off x="5410200" y="5473241"/>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35" name="Subtitle 2"/>
          <p:cNvSpPr>
            <a:spLocks noGrp="1"/>
          </p:cNvSpPr>
          <p:nvPr>
            <p:ph type="subTitle" idx="1"/>
          </p:nvPr>
        </p:nvSpPr>
        <p:spPr>
          <a:xfrm>
            <a:off x="5410200" y="5026020"/>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36" name="Straight Connector 35"/>
          <p:cNvCxnSpPr/>
          <p:nvPr userDrawn="1"/>
        </p:nvCxnSpPr>
        <p:spPr>
          <a:xfrm>
            <a:off x="5562600" y="5026020"/>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455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Breaker Slide: Icon/Image ">
    <p:spTree>
      <p:nvGrpSpPr>
        <p:cNvPr id="1" name=""/>
        <p:cNvGrpSpPr/>
        <p:nvPr/>
      </p:nvGrpSpPr>
      <p:grpSpPr>
        <a:xfrm>
          <a:off x="0" y="0"/>
          <a:ext cx="0" cy="0"/>
          <a:chOff x="0" y="0"/>
          <a:chExt cx="0" cy="0"/>
        </a:xfrm>
      </p:grpSpPr>
      <p:pic>
        <p:nvPicPr>
          <p:cNvPr id="5" name="Picture 4" descr="breaker_1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8131" cy="6867769"/>
          </a:xfrm>
          <a:prstGeom prst="rect">
            <a:avLst/>
          </a:prstGeom>
        </p:spPr>
      </p:pic>
      <p:grpSp>
        <p:nvGrpSpPr>
          <p:cNvPr id="21" name="Group 20"/>
          <p:cNvGrpSpPr/>
          <p:nvPr userDrawn="1"/>
        </p:nvGrpSpPr>
        <p:grpSpPr>
          <a:xfrm>
            <a:off x="9991558" y="6122952"/>
            <a:ext cx="1844842" cy="572324"/>
            <a:chOff x="7083231" y="6122952"/>
            <a:chExt cx="1844842" cy="572324"/>
          </a:xfrm>
        </p:grpSpPr>
        <p:grpSp>
          <p:nvGrpSpPr>
            <p:cNvPr id="22" name="Group 21"/>
            <p:cNvGrpSpPr/>
            <p:nvPr userDrawn="1"/>
          </p:nvGrpSpPr>
          <p:grpSpPr>
            <a:xfrm>
              <a:off x="7083231" y="6122952"/>
              <a:ext cx="1844842" cy="572324"/>
              <a:chOff x="1936751" y="5480050"/>
              <a:chExt cx="7558088" cy="2344738"/>
            </a:xfrm>
          </p:grpSpPr>
          <p:sp>
            <p:nvSpPr>
              <p:cNvPr id="45"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38" name="Straight Connector 37"/>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94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Breaker Slide: Icon Only ">
    <p:spTree>
      <p:nvGrpSpPr>
        <p:cNvPr id="1" name=""/>
        <p:cNvGrpSpPr/>
        <p:nvPr/>
      </p:nvGrpSpPr>
      <p:grpSpPr>
        <a:xfrm>
          <a:off x="0" y="0"/>
          <a:ext cx="0" cy="0"/>
          <a:chOff x="0" y="0"/>
          <a:chExt cx="0" cy="0"/>
        </a:xfrm>
      </p:grpSpPr>
      <p:pic>
        <p:nvPicPr>
          <p:cNvPr id="3" name="Picture 2" descr="breaker_2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960396" cy="6858000"/>
          </a:xfrm>
          <a:prstGeom prst="rect">
            <a:avLst/>
          </a:prstGeom>
        </p:spPr>
      </p:pic>
      <p:grpSp>
        <p:nvGrpSpPr>
          <p:cNvPr id="20" name="Group 19"/>
          <p:cNvGrpSpPr/>
          <p:nvPr userDrawn="1"/>
        </p:nvGrpSpPr>
        <p:grpSpPr>
          <a:xfrm>
            <a:off x="9991558" y="6122952"/>
            <a:ext cx="1844842" cy="572324"/>
            <a:chOff x="7083231" y="6122952"/>
            <a:chExt cx="1844842" cy="572324"/>
          </a:xfrm>
        </p:grpSpPr>
        <p:grpSp>
          <p:nvGrpSpPr>
            <p:cNvPr id="21" name="Group 20"/>
            <p:cNvGrpSpPr/>
            <p:nvPr userDrawn="1"/>
          </p:nvGrpSpPr>
          <p:grpSpPr>
            <a:xfrm>
              <a:off x="7083231" y="6122952"/>
              <a:ext cx="1844842" cy="572324"/>
              <a:chOff x="1936751" y="5480050"/>
              <a:chExt cx="7558088" cy="2344738"/>
            </a:xfrm>
          </p:grpSpPr>
          <p:sp>
            <p:nvSpPr>
              <p:cNvPr id="30"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userDrawn="1"/>
          </p:nvGrpSpPr>
          <p:grpSpPr>
            <a:xfrm>
              <a:off x="7716044" y="6555582"/>
              <a:ext cx="530225" cy="114300"/>
              <a:chOff x="7689850" y="5443538"/>
              <a:chExt cx="530225" cy="114300"/>
            </a:xfrm>
          </p:grpSpPr>
          <p:sp>
            <p:nvSpPr>
              <p:cNvPr id="24" name="Freeform 38"/>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9"/>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1"/>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3"/>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43" name="Straight Connector 4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990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eaker Slide: Icon/Custom Image ">
    <p:bg>
      <p:bgPr>
        <a:solidFill>
          <a:schemeClr val="bg1">
            <a:lumMod val="85000"/>
          </a:schemeClr>
        </a:solidFill>
        <a:effectLst/>
      </p:bgPr>
    </p:bg>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rgbClr val="1186AB"/>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2" name="Title 6"/>
          <p:cNvSpPr>
            <a:spLocks noGrp="1"/>
          </p:cNvSpPr>
          <p:nvPr>
            <p:ph type="title"/>
          </p:nvPr>
        </p:nvSpPr>
        <p:spPr>
          <a:xfrm>
            <a:off x="5402263" y="1473200"/>
            <a:ext cx="6438045" cy="1005865"/>
          </a:xfrm>
        </p:spPr>
        <p:txBody>
          <a:bodyPr anchor="b"/>
          <a:lstStyle>
            <a:lvl1pPr>
              <a:defRPr>
                <a:solidFill>
                  <a:srgbClr val="1186AB"/>
                </a:solidFill>
              </a:defRPr>
            </a:lvl1pPr>
          </a:lstStyle>
          <a:p>
            <a:r>
              <a:rPr lang="en-US"/>
              <a:t>Click to edit Master title style</a:t>
            </a:r>
          </a:p>
        </p:txBody>
      </p:sp>
      <p:cxnSp>
        <p:nvCxnSpPr>
          <p:cNvPr id="13" name="Straight Connector 12"/>
          <p:cNvCxnSpPr/>
          <p:nvPr userDrawn="1"/>
        </p:nvCxnSpPr>
        <p:spPr>
          <a:xfrm flipH="1">
            <a:off x="5480430" y="2471127"/>
            <a:ext cx="4876800" cy="0"/>
          </a:xfrm>
          <a:prstGeom prst="line">
            <a:avLst/>
          </a:prstGeom>
          <a:ln w="12700">
            <a:solidFill>
              <a:srgbClr val="1186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60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reaker Slide: Custom Image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rtlCol="0">
            <a:normAutofit/>
          </a:bodyPr>
          <a:lstStyle/>
          <a:p>
            <a:pPr lvl="0"/>
            <a:endParaRPr lang="en-US" noProof="0"/>
          </a:p>
        </p:txBody>
      </p:sp>
      <p:sp>
        <p:nvSpPr>
          <p:cNvPr id="6"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7"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8" name="Straight Connector 7"/>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506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eaker Slide: Lg Image">
    <p:spTree>
      <p:nvGrpSpPr>
        <p:cNvPr id="1" name=""/>
        <p:cNvGrpSpPr/>
        <p:nvPr/>
      </p:nvGrpSpPr>
      <p:grpSpPr>
        <a:xfrm>
          <a:off x="0" y="0"/>
          <a:ext cx="0" cy="0"/>
          <a:chOff x="0" y="0"/>
          <a:chExt cx="0" cy="0"/>
        </a:xfrm>
      </p:grpSpPr>
      <p:pic>
        <p:nvPicPr>
          <p:cNvPr id="4" name="Picture 3" descr="breaker_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96"/>
            <a:ext cx="12211538" cy="6864096"/>
          </a:xfrm>
          <a:prstGeom prst="rect">
            <a:avLst/>
          </a:prstGeom>
        </p:spPr>
      </p:pic>
      <p:sp>
        <p:nvSpPr>
          <p:cNvPr id="17" name="Rectangle 16"/>
          <p:cNvSpPr/>
          <p:nvPr userDrawn="1"/>
        </p:nvSpPr>
        <p:spPr>
          <a:xfrm>
            <a:off x="-793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19"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12"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13"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14" name="Straight Connector 13"/>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132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Icon/Image">
    <p:spTree>
      <p:nvGrpSpPr>
        <p:cNvPr id="1" name=""/>
        <p:cNvGrpSpPr/>
        <p:nvPr/>
      </p:nvGrpSpPr>
      <p:grpSpPr>
        <a:xfrm>
          <a:off x="0" y="0"/>
          <a:ext cx="0" cy="0"/>
          <a:chOff x="0" y="0"/>
          <a:chExt cx="0" cy="0"/>
        </a:xfrm>
      </p:grpSpPr>
      <p:pic>
        <p:nvPicPr>
          <p:cNvPr id="4" name="Picture 3" descr="agenda_1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95776"/>
          </a:xfrm>
          <a:prstGeom prst="rect">
            <a:avLst/>
          </a:prstGeom>
        </p:spPr>
      </p:pic>
      <p:sp>
        <p:nvSpPr>
          <p:cNvPr id="3"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473494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Icon Only ">
    <p:spTree>
      <p:nvGrpSpPr>
        <p:cNvPr id="1" name=""/>
        <p:cNvGrpSpPr/>
        <p:nvPr/>
      </p:nvGrpSpPr>
      <p:grpSpPr>
        <a:xfrm>
          <a:off x="0" y="0"/>
          <a:ext cx="0" cy="0"/>
          <a:chOff x="0" y="0"/>
          <a:chExt cx="0" cy="0"/>
        </a:xfrm>
      </p:grpSpPr>
      <p:pic>
        <p:nvPicPr>
          <p:cNvPr id="4" name="Picture 3" descr="agenda_2_o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3779520"/>
          </a:xfrm>
          <a:prstGeom prst="rect">
            <a:avLst/>
          </a:prstGeom>
        </p:spPr>
      </p:pic>
      <p:sp>
        <p:nvSpPr>
          <p:cNvPr id="7"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576465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Icon/Custom Image">
    <p:bg>
      <p:bgPr>
        <a:solidFill>
          <a:schemeClr val="bg1">
            <a:lumMod val="85000"/>
          </a:schemeClr>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330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Icon Only 2 Column ">
    <p:spTree>
      <p:nvGrpSpPr>
        <p:cNvPr id="1" name=""/>
        <p:cNvGrpSpPr/>
        <p:nvPr/>
      </p:nvGrpSpPr>
      <p:grpSpPr>
        <a:xfrm>
          <a:off x="0" y="0"/>
          <a:ext cx="0" cy="0"/>
          <a:chOff x="0" y="0"/>
          <a:chExt cx="0" cy="0"/>
        </a:xfrm>
      </p:grpSpPr>
      <p:pic>
        <p:nvPicPr>
          <p:cNvPr id="2" name="Picture 1" descr="agenda_3_opt.png"/>
          <p:cNvPicPr>
            <a:picLocks noChangeAspect="1"/>
          </p:cNvPicPr>
          <p:nvPr userDrawn="1"/>
        </p:nvPicPr>
        <p:blipFill rotWithShape="1">
          <a:blip r:embed="rId2">
            <a:extLst>
              <a:ext uri="{28A0092B-C50C-407E-A947-70E740481C1C}">
                <a14:useLocalDpi xmlns:a14="http://schemas.microsoft.com/office/drawing/2010/main" val="0"/>
              </a:ext>
            </a:extLst>
          </a:blip>
          <a:srcRect t="5396"/>
          <a:stretch/>
        </p:blipFill>
        <p:spPr>
          <a:xfrm>
            <a:off x="0" y="0"/>
            <a:ext cx="12201770" cy="1712822"/>
          </a:xfrm>
          <a:prstGeom prst="rect">
            <a:avLst/>
          </a:prstGeom>
        </p:spPr>
      </p:pic>
      <p:sp>
        <p:nvSpPr>
          <p:cNvPr id="6" name="Content Placeholder 2"/>
          <p:cNvSpPr>
            <a:spLocks noGrp="1"/>
          </p:cNvSpPr>
          <p:nvPr>
            <p:ph idx="1"/>
          </p:nvPr>
        </p:nvSpPr>
        <p:spPr>
          <a:xfrm>
            <a:off x="393934"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Placeholder 1"/>
          <p:cNvSpPr>
            <a:spLocks noGrp="1"/>
          </p:cNvSpPr>
          <p:nvPr>
            <p:ph type="title"/>
          </p:nvPr>
        </p:nvSpPr>
        <p:spPr>
          <a:xfrm>
            <a:off x="385235" y="656167"/>
            <a:ext cx="5310227" cy="495300"/>
          </a:xfrm>
          <a:prstGeom prst="rect">
            <a:avLst/>
          </a:prstGeom>
        </p:spPr>
        <p:txBody>
          <a:bodyPr vert="horz" lIns="91440" tIns="45720" rIns="91440" bIns="45720" rtlCol="0" anchor="ctr">
            <a:noAutofit/>
          </a:bodyPr>
          <a:lstStyle/>
          <a:p>
            <a:r>
              <a:rPr lang="en-US"/>
              <a:t>Click to edit Master title style</a:t>
            </a:r>
          </a:p>
        </p:txBody>
      </p:sp>
      <p:sp>
        <p:nvSpPr>
          <p:cNvPr id="8" name="Content Placeholder 2"/>
          <p:cNvSpPr>
            <a:spLocks noGrp="1"/>
          </p:cNvSpPr>
          <p:nvPr>
            <p:ph idx="10"/>
          </p:nvPr>
        </p:nvSpPr>
        <p:spPr>
          <a:xfrm>
            <a:off x="5698626" y="1478780"/>
            <a:ext cx="5289281" cy="44013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3569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115202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3023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8" name="Title 1"/>
          <p:cNvSpPr>
            <a:spLocks noGrp="1"/>
          </p:cNvSpPr>
          <p:nvPr>
            <p:ph type="title"/>
          </p:nvPr>
        </p:nvSpPr>
        <p:spPr>
          <a:xfrm>
            <a:off x="385235" y="656167"/>
            <a:ext cx="11455398" cy="495300"/>
          </a:xfrm>
        </p:spPr>
        <p:txBody>
          <a:bodyPr/>
          <a:lstStyle/>
          <a:p>
            <a:r>
              <a:rPr lang="en-US"/>
              <a:t>Click to edit Master title style</a:t>
            </a:r>
          </a:p>
        </p:txBody>
      </p:sp>
      <p:sp>
        <p:nvSpPr>
          <p:cNvPr id="9" name="Text Placeholder 2"/>
          <p:cNvSpPr>
            <a:spLocks noGrp="1"/>
          </p:cNvSpPr>
          <p:nvPr>
            <p:ph type="body" idx="1"/>
          </p:nvPr>
        </p:nvSpPr>
        <p:spPr>
          <a:xfrm>
            <a:off x="386442" y="1470025"/>
            <a:ext cx="5711146"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0" name="Content Placeholder 3"/>
          <p:cNvSpPr>
            <a:spLocks noGrp="1"/>
          </p:cNvSpPr>
          <p:nvPr>
            <p:ph sz="half" idx="2"/>
          </p:nvPr>
        </p:nvSpPr>
        <p:spPr>
          <a:xfrm>
            <a:off x="392352" y="1923142"/>
            <a:ext cx="5705236"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11" name="Text Placeholder 2"/>
          <p:cNvSpPr>
            <a:spLocks noGrp="1"/>
          </p:cNvSpPr>
          <p:nvPr>
            <p:ph type="body" idx="10"/>
          </p:nvPr>
        </p:nvSpPr>
        <p:spPr>
          <a:xfrm>
            <a:off x="6101203" y="1470025"/>
            <a:ext cx="5735222" cy="446220"/>
          </a:xfrm>
          <a:prstGeom prst="rect">
            <a:avLst/>
          </a:prstGeom>
        </p:spPr>
        <p:txBody>
          <a:bodyPr anchor="b">
            <a:noAutofit/>
          </a:bodyPr>
          <a:lstStyle>
            <a:lvl1pPr marL="0" indent="0">
              <a:buNone/>
              <a:tabLst>
                <a:tab pos="857250" algn="l"/>
              </a:tabLst>
              <a:defRPr sz="22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12" name="Content Placeholder 3"/>
          <p:cNvSpPr>
            <a:spLocks noGrp="1"/>
          </p:cNvSpPr>
          <p:nvPr>
            <p:ph sz="half" idx="11"/>
          </p:nvPr>
        </p:nvSpPr>
        <p:spPr>
          <a:xfrm>
            <a:off x="6107112" y="1923142"/>
            <a:ext cx="5729287" cy="3964896"/>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20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8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6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sz="1600"/>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sz="16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9475015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174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Image on 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676903" y="1609725"/>
            <a:ext cx="6515100" cy="4283075"/>
          </a:xfrm>
          <a:prstGeom prst="rect">
            <a:avLst/>
          </a:prstGeom>
        </p:spPr>
        <p:txBody>
          <a:bodyPr/>
          <a:lstStyle/>
          <a:p>
            <a:endParaRPr lang="en-US"/>
          </a:p>
        </p:txBody>
      </p:sp>
      <p:sp>
        <p:nvSpPr>
          <p:cNvPr id="6" name="Text Placeholder 5"/>
          <p:cNvSpPr>
            <a:spLocks noGrp="1"/>
          </p:cNvSpPr>
          <p:nvPr>
            <p:ph type="body" sz="quarter" idx="14"/>
          </p:nvPr>
        </p:nvSpPr>
        <p:spPr>
          <a:xfrm>
            <a:off x="392150" y="1488013"/>
            <a:ext cx="5202767" cy="440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18344586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3044600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29489108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Photo Background ">
    <p:spTree>
      <p:nvGrpSpPr>
        <p:cNvPr id="1" name=""/>
        <p:cNvGrpSpPr/>
        <p:nvPr/>
      </p:nvGrpSpPr>
      <p:grpSpPr>
        <a:xfrm>
          <a:off x="0" y="0"/>
          <a:ext cx="0" cy="0"/>
          <a:chOff x="0" y="0"/>
          <a:chExt cx="0" cy="0"/>
        </a:xfrm>
      </p:grpSpPr>
      <p:pic>
        <p:nvPicPr>
          <p:cNvPr id="2" name="Picture 1" descr="mining_temp_13_opt.jpg"/>
          <p:cNvPicPr>
            <a:picLocks noChangeAspect="1"/>
          </p:cNvPicPr>
          <p:nvPr userDrawn="1"/>
        </p:nvPicPr>
        <p:blipFill rotWithShape="1">
          <a:blip r:embed="rId2">
            <a:extLst>
              <a:ext uri="{28A0092B-C50C-407E-A947-70E740481C1C}">
                <a14:useLocalDpi xmlns:a14="http://schemas.microsoft.com/office/drawing/2010/main" val="0"/>
              </a:ext>
            </a:extLst>
          </a:blip>
          <a:srcRect t="1092"/>
          <a:stretch/>
        </p:blipFill>
        <p:spPr>
          <a:xfrm>
            <a:off x="-9769" y="302846"/>
            <a:ext cx="12218458" cy="5586779"/>
          </a:xfrm>
          <a:prstGeom prst="rect">
            <a:avLst/>
          </a:prstGeom>
        </p:spPr>
      </p:pic>
      <p:sp>
        <p:nvSpPr>
          <p:cNvPr id="9" name="Rectangle 8"/>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9551217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01645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Custom Image">
    <p:spTree>
      <p:nvGrpSpPr>
        <p:cNvPr id="1" name=""/>
        <p:cNvGrpSpPr/>
        <p:nvPr/>
      </p:nvGrpSpPr>
      <p:grpSpPr>
        <a:xfrm>
          <a:off x="0" y="0"/>
          <a:ext cx="0" cy="0"/>
          <a:chOff x="0" y="0"/>
          <a:chExt cx="0" cy="0"/>
        </a:xfrm>
      </p:grpSpPr>
      <p:sp>
        <p:nvSpPr>
          <p:cNvPr id="10" name="Picture Placeholder 4"/>
          <p:cNvSpPr>
            <a:spLocks noGrp="1"/>
          </p:cNvSpPr>
          <p:nvPr>
            <p:ph type="pic" sz="quarter" idx="13"/>
          </p:nvPr>
        </p:nvSpPr>
        <p:spPr>
          <a:xfrm>
            <a:off x="0" y="304800"/>
            <a:ext cx="12200467" cy="5588000"/>
          </a:xfrm>
          <a:prstGeom prst="rect">
            <a:avLst/>
          </a:prstGeom>
          <a:solidFill>
            <a:schemeClr val="bg1">
              <a:lumMod val="85000"/>
            </a:schemeClr>
          </a:solidFill>
        </p:spPr>
        <p:txBody>
          <a:bodyPr rtlCol="0">
            <a:normAutofit/>
          </a:bodyPr>
          <a:lstStyle/>
          <a:p>
            <a:pPr lvl="0"/>
            <a:endParaRPr lang="en-US" noProof="0"/>
          </a:p>
        </p:txBody>
      </p:sp>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1334337"/>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408394"/>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3237728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381001" y="1483948"/>
            <a:ext cx="11455399" cy="4318000"/>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218250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5123492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8120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with Hexagon Mining Theme ">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177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 Blank with Title ">
    <p:spTree>
      <p:nvGrpSpPr>
        <p:cNvPr id="1" name=""/>
        <p:cNvGrpSpPr/>
        <p:nvPr/>
      </p:nvGrpSpPr>
      <p:grpSpPr>
        <a:xfrm>
          <a:off x="0" y="0"/>
          <a:ext cx="0" cy="0"/>
          <a:chOff x="0" y="0"/>
          <a:chExt cx="0" cy="0"/>
        </a:xfrm>
      </p:grpSpPr>
      <p:sp>
        <p:nvSpPr>
          <p:cNvPr id="5" name="Subtitle 2"/>
          <p:cNvSpPr>
            <a:spLocks noGrp="1"/>
          </p:cNvSpPr>
          <p:nvPr>
            <p:ph type="subTitle" idx="1"/>
          </p:nvPr>
        </p:nvSpPr>
        <p:spPr>
          <a:xfrm>
            <a:off x="5394542" y="2477335"/>
            <a:ext cx="6445766" cy="417512"/>
          </a:xfrm>
          <a:prstGeom prst="rect">
            <a:avLst/>
          </a:prstGeom>
        </p:spPr>
        <p:txBody>
          <a:bodyPr>
            <a:noAutofit/>
          </a:bodyPr>
          <a:lstStyle>
            <a:lvl1pPr marL="0" indent="0" algn="l" defTabSz="685749" rtl="0" eaLnBrk="1" latinLnBrk="0" hangingPunct="1">
              <a:lnSpc>
                <a:spcPct val="100000"/>
              </a:lnSpc>
              <a:spcAft>
                <a:spcPts val="450"/>
              </a:spcAft>
              <a:buNone/>
              <a:defRPr lang="en-US" sz="24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6" name="Title 6"/>
          <p:cNvSpPr>
            <a:spLocks noGrp="1"/>
          </p:cNvSpPr>
          <p:nvPr>
            <p:ph type="title"/>
          </p:nvPr>
        </p:nvSpPr>
        <p:spPr>
          <a:xfrm>
            <a:off x="5402263" y="1473200"/>
            <a:ext cx="6438045" cy="1005865"/>
          </a:xfrm>
        </p:spPr>
        <p:txBody>
          <a:bodyPr anchor="b"/>
          <a:lstStyle>
            <a:lvl1pPr>
              <a:defRPr>
                <a:solidFill>
                  <a:schemeClr val="bg1"/>
                </a:solidFill>
              </a:defRPr>
            </a:lvl1pPr>
          </a:lstStyle>
          <a:p>
            <a:r>
              <a:rPr lang="en-US"/>
              <a:t>Click to edit Master title style</a:t>
            </a:r>
          </a:p>
        </p:txBody>
      </p:sp>
      <p:cxnSp>
        <p:nvCxnSpPr>
          <p:cNvPr id="7" name="Straight Connector 6"/>
          <p:cNvCxnSpPr/>
          <p:nvPr userDrawn="1"/>
        </p:nvCxnSpPr>
        <p:spPr>
          <a:xfrm flipH="1">
            <a:off x="5480430" y="2471127"/>
            <a:ext cx="487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4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Mining Title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E45F9B4-2C07-40E1-B68C-67AA71DBC148}"/>
              </a:ext>
            </a:extLst>
          </p:cNvPr>
          <p:cNvGrpSpPr/>
          <p:nvPr userDrawn="1"/>
        </p:nvGrpSpPr>
        <p:grpSpPr>
          <a:xfrm>
            <a:off x="8804967" y="5230548"/>
            <a:ext cx="3006033" cy="932559"/>
            <a:chOff x="9966156" y="6133438"/>
            <a:chExt cx="1844842" cy="572324"/>
          </a:xfrm>
        </p:grpSpPr>
        <p:grpSp>
          <p:nvGrpSpPr>
            <p:cNvPr id="54" name="Group 53">
              <a:extLst>
                <a:ext uri="{FF2B5EF4-FFF2-40B4-BE49-F238E27FC236}">
                  <a16:creationId xmlns:a16="http://schemas.microsoft.com/office/drawing/2014/main" id="{FB5580EC-5497-4A01-8DB0-A17DCD105C45}"/>
                </a:ext>
              </a:extLst>
            </p:cNvPr>
            <p:cNvGrpSpPr/>
            <p:nvPr userDrawn="1"/>
          </p:nvGrpSpPr>
          <p:grpSpPr>
            <a:xfrm>
              <a:off x="10601511" y="6563202"/>
              <a:ext cx="530225" cy="114300"/>
              <a:chOff x="7689850" y="5443538"/>
              <a:chExt cx="530225" cy="114300"/>
            </a:xfrm>
          </p:grpSpPr>
          <p:sp>
            <p:nvSpPr>
              <p:cNvPr id="87" name="Freeform 38">
                <a:extLst>
                  <a:ext uri="{FF2B5EF4-FFF2-40B4-BE49-F238E27FC236}">
                    <a16:creationId xmlns:a16="http://schemas.microsoft.com/office/drawing/2014/main" id="{7B05E629-C06E-4B97-A8A4-B590C79D6D6F}"/>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9">
                <a:extLst>
                  <a:ext uri="{FF2B5EF4-FFF2-40B4-BE49-F238E27FC236}">
                    <a16:creationId xmlns:a16="http://schemas.microsoft.com/office/drawing/2014/main" id="{0C5E7EF2-2B94-40C1-8621-ED156DA186D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0">
                <a:extLst>
                  <a:ext uri="{FF2B5EF4-FFF2-40B4-BE49-F238E27FC236}">
                    <a16:creationId xmlns:a16="http://schemas.microsoft.com/office/drawing/2014/main" id="{C8E410BE-E1DC-46A4-BFCE-089C9CC38E50}"/>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
                <a:extLst>
                  <a:ext uri="{FF2B5EF4-FFF2-40B4-BE49-F238E27FC236}">
                    <a16:creationId xmlns:a16="http://schemas.microsoft.com/office/drawing/2014/main" id="{6D761D48-05B6-449B-A218-539BB90825EB}"/>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2">
                <a:extLst>
                  <a:ext uri="{FF2B5EF4-FFF2-40B4-BE49-F238E27FC236}">
                    <a16:creationId xmlns:a16="http://schemas.microsoft.com/office/drawing/2014/main" id="{9294EB62-DFCA-4898-974B-486012E7A54A}"/>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3">
                <a:extLst>
                  <a:ext uri="{FF2B5EF4-FFF2-40B4-BE49-F238E27FC236}">
                    <a16:creationId xmlns:a16="http://schemas.microsoft.com/office/drawing/2014/main" id="{3114F197-C5D8-4F54-83EB-FDBA8C3A2887}"/>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0B2803C-D156-4399-BFB6-B0AC3DAE58E8}"/>
                </a:ext>
              </a:extLst>
            </p:cNvPr>
            <p:cNvGrpSpPr/>
            <p:nvPr userDrawn="1"/>
          </p:nvGrpSpPr>
          <p:grpSpPr>
            <a:xfrm>
              <a:off x="9966156" y="6133438"/>
              <a:ext cx="1844842" cy="572324"/>
              <a:chOff x="1936751" y="5480050"/>
              <a:chExt cx="7558088" cy="2344738"/>
            </a:xfrm>
          </p:grpSpPr>
          <p:sp>
            <p:nvSpPr>
              <p:cNvPr id="56" name="Freeform 5">
                <a:extLst>
                  <a:ext uri="{FF2B5EF4-FFF2-40B4-BE49-F238E27FC236}">
                    <a16:creationId xmlns:a16="http://schemas.microsoft.com/office/drawing/2014/main" id="{435434DF-8703-40F8-A926-5A2EB9DE7359}"/>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7" name="Freeform 6">
                <a:extLst>
                  <a:ext uri="{FF2B5EF4-FFF2-40B4-BE49-F238E27FC236}">
                    <a16:creationId xmlns:a16="http://schemas.microsoft.com/office/drawing/2014/main" id="{2A1A11D7-1869-4828-9B0B-CAB319A9CE46}"/>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8" name="Freeform 7">
                <a:extLst>
                  <a:ext uri="{FF2B5EF4-FFF2-40B4-BE49-F238E27FC236}">
                    <a16:creationId xmlns:a16="http://schemas.microsoft.com/office/drawing/2014/main" id="{558B071C-E917-4BF2-97BF-4BB1FF19F420}"/>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59" name="Freeform 8">
                <a:extLst>
                  <a:ext uri="{FF2B5EF4-FFF2-40B4-BE49-F238E27FC236}">
                    <a16:creationId xmlns:a16="http://schemas.microsoft.com/office/drawing/2014/main" id="{31D547A0-CC12-410D-92F9-040CECD26896}"/>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0" name="Freeform 9">
                <a:extLst>
                  <a:ext uri="{FF2B5EF4-FFF2-40B4-BE49-F238E27FC236}">
                    <a16:creationId xmlns:a16="http://schemas.microsoft.com/office/drawing/2014/main" id="{5D4DD1A3-E5FA-4DC5-9039-64652702AB46}"/>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1" name="Freeform 10">
                <a:extLst>
                  <a:ext uri="{FF2B5EF4-FFF2-40B4-BE49-F238E27FC236}">
                    <a16:creationId xmlns:a16="http://schemas.microsoft.com/office/drawing/2014/main" id="{D59E051E-6342-49C4-8A32-08AFD7B9900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2" name="Freeform 11">
                <a:extLst>
                  <a:ext uri="{FF2B5EF4-FFF2-40B4-BE49-F238E27FC236}">
                    <a16:creationId xmlns:a16="http://schemas.microsoft.com/office/drawing/2014/main" id="{A9FA8376-B355-4D8C-B2BF-2F9154496C77}"/>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3" name="Freeform 12">
                <a:extLst>
                  <a:ext uri="{FF2B5EF4-FFF2-40B4-BE49-F238E27FC236}">
                    <a16:creationId xmlns:a16="http://schemas.microsoft.com/office/drawing/2014/main" id="{254773B7-01DA-4446-B8DF-265799C2F672}"/>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4" name="Freeform 13">
                <a:extLst>
                  <a:ext uri="{FF2B5EF4-FFF2-40B4-BE49-F238E27FC236}">
                    <a16:creationId xmlns:a16="http://schemas.microsoft.com/office/drawing/2014/main" id="{96DF53A6-5952-4517-BE84-26E9DD0FB99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5" name="Freeform 14">
                <a:extLst>
                  <a:ext uri="{FF2B5EF4-FFF2-40B4-BE49-F238E27FC236}">
                    <a16:creationId xmlns:a16="http://schemas.microsoft.com/office/drawing/2014/main" id="{7D2E0D86-51AD-4448-885C-3EF10D86C52D}"/>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6" name="Freeform 15">
                <a:extLst>
                  <a:ext uri="{FF2B5EF4-FFF2-40B4-BE49-F238E27FC236}">
                    <a16:creationId xmlns:a16="http://schemas.microsoft.com/office/drawing/2014/main" id="{40B8DAF0-A9A0-4414-A4B8-7BEC3967CB04}"/>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7" name="Freeform 16">
                <a:extLst>
                  <a:ext uri="{FF2B5EF4-FFF2-40B4-BE49-F238E27FC236}">
                    <a16:creationId xmlns:a16="http://schemas.microsoft.com/office/drawing/2014/main" id="{8B39370E-0CDE-4802-9FAB-32DFD83F792C}"/>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8" name="Freeform 17">
                <a:extLst>
                  <a:ext uri="{FF2B5EF4-FFF2-40B4-BE49-F238E27FC236}">
                    <a16:creationId xmlns:a16="http://schemas.microsoft.com/office/drawing/2014/main" id="{207318CF-693F-4BFE-8E10-6E0FBE9210B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69" name="Freeform 18">
                <a:extLst>
                  <a:ext uri="{FF2B5EF4-FFF2-40B4-BE49-F238E27FC236}">
                    <a16:creationId xmlns:a16="http://schemas.microsoft.com/office/drawing/2014/main" id="{01C5A518-C740-4DD0-86EC-CC73C585A095}"/>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9">
                <a:extLst>
                  <a:ext uri="{FF2B5EF4-FFF2-40B4-BE49-F238E27FC236}">
                    <a16:creationId xmlns:a16="http://schemas.microsoft.com/office/drawing/2014/main" id="{23F67F16-BC0C-438D-A78D-9470A44C590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Freeform 20">
                <a:extLst>
                  <a:ext uri="{FF2B5EF4-FFF2-40B4-BE49-F238E27FC236}">
                    <a16:creationId xmlns:a16="http://schemas.microsoft.com/office/drawing/2014/main" id="{358481C3-990B-4804-9293-E18792C9BFF4}"/>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3C00148E-8299-4D02-AE6E-5FAE2280F9F4}"/>
              </a:ext>
            </a:extLst>
          </p:cNvPr>
          <p:cNvGrpSpPr/>
          <p:nvPr userDrawn="1"/>
        </p:nvGrpSpPr>
        <p:grpSpPr>
          <a:xfrm>
            <a:off x="0" y="0"/>
            <a:ext cx="12189422" cy="6860219"/>
            <a:chOff x="0" y="0"/>
            <a:chExt cx="12189422" cy="6860219"/>
          </a:xfrm>
        </p:grpSpPr>
        <p:sp>
          <p:nvSpPr>
            <p:cNvPr id="41" name="Freeform: Shape 40">
              <a:extLst>
                <a:ext uri="{FF2B5EF4-FFF2-40B4-BE49-F238E27FC236}">
                  <a16:creationId xmlns:a16="http://schemas.microsoft.com/office/drawing/2014/main" id="{8601098A-0925-4F8C-A781-40AC1CF025C7}"/>
                </a:ext>
              </a:extLst>
            </p:cNvPr>
            <p:cNvSpPr>
              <a:spLocks/>
            </p:cNvSpPr>
            <p:nvPr userDrawn="1"/>
          </p:nvSpPr>
          <p:spPr bwMode="auto">
            <a:xfrm>
              <a:off x="4029172" y="0"/>
              <a:ext cx="7848376" cy="4534058"/>
            </a:xfrm>
            <a:custGeom>
              <a:avLst/>
              <a:gdLst>
                <a:gd name="connsiteX0" fmla="*/ 3735466 w 7848376"/>
                <a:gd name="connsiteY0" fmla="*/ 0 h 4534058"/>
                <a:gd name="connsiteX1" fmla="*/ 7761356 w 7848376"/>
                <a:gd name="connsiteY1" fmla="*/ 0 h 4534058"/>
                <a:gd name="connsiteX2" fmla="*/ 7758605 w 7848376"/>
                <a:gd name="connsiteY2" fmla="*/ 1589 h 4534058"/>
                <a:gd name="connsiteX3" fmla="*/ 7848376 w 7848376"/>
                <a:gd name="connsiteY3" fmla="*/ 1589 h 4534058"/>
                <a:gd name="connsiteX4" fmla="*/ 0 w 7848376"/>
                <a:gd name="connsiteY4" fmla="*/ 4534058 h 4534058"/>
                <a:gd name="connsiteX5" fmla="*/ 0 w 7848376"/>
                <a:gd name="connsiteY5" fmla="*/ 2211764 h 4534058"/>
                <a:gd name="connsiteX6" fmla="*/ 1 w 7848376"/>
                <a:gd name="connsiteY6" fmla="*/ 2211763 h 4534058"/>
                <a:gd name="connsiteX7" fmla="*/ 1 w 7848376"/>
                <a:gd name="connsiteY7" fmla="*/ 2159920 h 45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8376" h="4534058">
                  <a:moveTo>
                    <a:pt x="3735466" y="0"/>
                  </a:moveTo>
                  <a:lnTo>
                    <a:pt x="7761356" y="0"/>
                  </a:lnTo>
                  <a:lnTo>
                    <a:pt x="7758605" y="1589"/>
                  </a:lnTo>
                  <a:lnTo>
                    <a:pt x="7848376" y="1589"/>
                  </a:lnTo>
                  <a:lnTo>
                    <a:pt x="0" y="4534058"/>
                  </a:lnTo>
                  <a:lnTo>
                    <a:pt x="0" y="2211764"/>
                  </a:lnTo>
                  <a:lnTo>
                    <a:pt x="1" y="2211763"/>
                  </a:lnTo>
                  <a:lnTo>
                    <a:pt x="1" y="215992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 name="Freeform 8">
              <a:extLst>
                <a:ext uri="{FF2B5EF4-FFF2-40B4-BE49-F238E27FC236}">
                  <a16:creationId xmlns:a16="http://schemas.microsoft.com/office/drawing/2014/main" id="{1AB03106-804B-4A9A-BA23-47EFB767422B}"/>
                </a:ext>
              </a:extLst>
            </p:cNvPr>
            <p:cNvSpPr>
              <a:spLocks/>
            </p:cNvSpPr>
            <p:nvPr userDrawn="1"/>
          </p:nvSpPr>
          <p:spPr bwMode="auto">
            <a:xfrm>
              <a:off x="4029173" y="1589"/>
              <a:ext cx="8160249" cy="6858630"/>
            </a:xfrm>
            <a:custGeom>
              <a:avLst/>
              <a:gdLst>
                <a:gd name="T0" fmla="*/ 6332 w 6332"/>
                <a:gd name="T1" fmla="*/ 1665 h 5322"/>
                <a:gd name="T2" fmla="*/ 6332 w 6332"/>
                <a:gd name="T3" fmla="*/ 0 h 5322"/>
                <a:gd name="T4" fmla="*/ 6090 w 6332"/>
                <a:gd name="T5" fmla="*/ 0 h 5322"/>
                <a:gd name="T6" fmla="*/ 0 w 6332"/>
                <a:gd name="T7" fmla="*/ 3517 h 5322"/>
                <a:gd name="T8" fmla="*/ 0 w 6332"/>
                <a:gd name="T9" fmla="*/ 5322 h 5322"/>
                <a:gd name="T10" fmla="*/ 6332 w 6332"/>
                <a:gd name="T11" fmla="*/ 1665 h 5322"/>
              </a:gdLst>
              <a:ahLst/>
              <a:cxnLst>
                <a:cxn ang="0">
                  <a:pos x="T0" y="T1"/>
                </a:cxn>
                <a:cxn ang="0">
                  <a:pos x="T2" y="T3"/>
                </a:cxn>
                <a:cxn ang="0">
                  <a:pos x="T4" y="T5"/>
                </a:cxn>
                <a:cxn ang="0">
                  <a:pos x="T6" y="T7"/>
                </a:cxn>
                <a:cxn ang="0">
                  <a:pos x="T8" y="T9"/>
                </a:cxn>
                <a:cxn ang="0">
                  <a:pos x="T10" y="T11"/>
                </a:cxn>
              </a:cxnLst>
              <a:rect l="0" t="0" r="r" b="b"/>
              <a:pathLst>
                <a:path w="6332" h="5322">
                  <a:moveTo>
                    <a:pt x="6332" y="1665"/>
                  </a:moveTo>
                  <a:lnTo>
                    <a:pt x="6332" y="0"/>
                  </a:lnTo>
                  <a:lnTo>
                    <a:pt x="6090" y="0"/>
                  </a:lnTo>
                  <a:lnTo>
                    <a:pt x="0" y="3517"/>
                  </a:lnTo>
                  <a:lnTo>
                    <a:pt x="0" y="5322"/>
                  </a:lnTo>
                  <a:lnTo>
                    <a:pt x="6332" y="1665"/>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4F9D7F6-EA5B-49C7-BD42-9DEC49BA0A56}"/>
                </a:ext>
              </a:extLst>
            </p:cNvPr>
            <p:cNvSpPr>
              <a:spLocks/>
            </p:cNvSpPr>
            <p:nvPr userDrawn="1"/>
          </p:nvSpPr>
          <p:spPr bwMode="auto">
            <a:xfrm>
              <a:off x="4029173" y="1589"/>
              <a:ext cx="3822378" cy="2210175"/>
            </a:xfrm>
            <a:custGeom>
              <a:avLst/>
              <a:gdLst>
                <a:gd name="T0" fmla="*/ 2966 w 2966"/>
                <a:gd name="T1" fmla="*/ 0 h 1715"/>
                <a:gd name="T2" fmla="*/ 0 w 2966"/>
                <a:gd name="T3" fmla="*/ 0 h 1715"/>
                <a:gd name="T4" fmla="*/ 0 w 2966"/>
                <a:gd name="T5" fmla="*/ 1715 h 1715"/>
                <a:gd name="T6" fmla="*/ 2966 w 2966"/>
                <a:gd name="T7" fmla="*/ 0 h 1715"/>
              </a:gdLst>
              <a:ahLst/>
              <a:cxnLst>
                <a:cxn ang="0">
                  <a:pos x="T0" y="T1"/>
                </a:cxn>
                <a:cxn ang="0">
                  <a:pos x="T2" y="T3"/>
                </a:cxn>
                <a:cxn ang="0">
                  <a:pos x="T4" y="T5"/>
                </a:cxn>
                <a:cxn ang="0">
                  <a:pos x="T6" y="T7"/>
                </a:cxn>
              </a:cxnLst>
              <a:rect l="0" t="0" r="r" b="b"/>
              <a:pathLst>
                <a:path w="2966" h="1715">
                  <a:moveTo>
                    <a:pt x="2966" y="0"/>
                  </a:moveTo>
                  <a:lnTo>
                    <a:pt x="0" y="0"/>
                  </a:lnTo>
                  <a:lnTo>
                    <a:pt x="0" y="1715"/>
                  </a:lnTo>
                  <a:lnTo>
                    <a:pt x="2966"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Shape 46">
              <a:extLst>
                <a:ext uri="{FF2B5EF4-FFF2-40B4-BE49-F238E27FC236}">
                  <a16:creationId xmlns:a16="http://schemas.microsoft.com/office/drawing/2014/main" id="{DF2AA17D-B0E3-4F4C-B491-27574BDE7501}"/>
                </a:ext>
              </a:extLst>
            </p:cNvPr>
            <p:cNvSpPr>
              <a:spLocks/>
            </p:cNvSpPr>
            <p:nvPr userDrawn="1"/>
          </p:nvSpPr>
          <p:spPr bwMode="auto">
            <a:xfrm>
              <a:off x="0" y="2211764"/>
              <a:ext cx="4029173" cy="4648455"/>
            </a:xfrm>
            <a:custGeom>
              <a:avLst/>
              <a:gdLst>
                <a:gd name="connsiteX0" fmla="*/ 4025998 w 4029173"/>
                <a:gd name="connsiteY0" fmla="*/ 0 h 4648455"/>
                <a:gd name="connsiteX1" fmla="*/ 4025998 w 4029173"/>
                <a:gd name="connsiteY1" fmla="*/ 1832 h 4648455"/>
                <a:gd name="connsiteX2" fmla="*/ 4029173 w 4029173"/>
                <a:gd name="connsiteY2" fmla="*/ 0 h 4648455"/>
                <a:gd name="connsiteX3" fmla="*/ 4029173 w 4029173"/>
                <a:gd name="connsiteY3" fmla="*/ 2322295 h 4648455"/>
                <a:gd name="connsiteX4" fmla="*/ 3175 w 4029173"/>
                <a:gd name="connsiteY4" fmla="*/ 4648455 h 4648455"/>
                <a:gd name="connsiteX5" fmla="*/ 3175 w 4029173"/>
                <a:gd name="connsiteY5" fmla="*/ 4646621 h 4648455"/>
                <a:gd name="connsiteX6" fmla="*/ 0 w 4029173"/>
                <a:gd name="connsiteY6" fmla="*/ 4648455 h 4648455"/>
                <a:gd name="connsiteX7" fmla="*/ 0 w 4029173"/>
                <a:gd name="connsiteY7" fmla="*/ 2322295 h 46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648455">
                  <a:moveTo>
                    <a:pt x="4025998" y="0"/>
                  </a:moveTo>
                  <a:lnTo>
                    <a:pt x="4025998" y="1832"/>
                  </a:lnTo>
                  <a:lnTo>
                    <a:pt x="4029173" y="0"/>
                  </a:lnTo>
                  <a:lnTo>
                    <a:pt x="4029173" y="2322295"/>
                  </a:lnTo>
                  <a:lnTo>
                    <a:pt x="3175" y="4648455"/>
                  </a:lnTo>
                  <a:lnTo>
                    <a:pt x="3175" y="4646621"/>
                  </a:lnTo>
                  <a:lnTo>
                    <a:pt x="0" y="4648455"/>
                  </a:lnTo>
                  <a:lnTo>
                    <a:pt x="0" y="2322295"/>
                  </a:lnTo>
                  <a:close/>
                </a:path>
              </a:pathLst>
            </a:custGeom>
            <a:solidFill>
              <a:srgbClr val="059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2D328BF2-D80C-423F-840A-7783769B5CA5}"/>
                </a:ext>
              </a:extLst>
            </p:cNvPr>
            <p:cNvSpPr>
              <a:spLocks/>
            </p:cNvSpPr>
            <p:nvPr userDrawn="1"/>
          </p:nvSpPr>
          <p:spPr bwMode="auto">
            <a:xfrm>
              <a:off x="0" y="1589"/>
              <a:ext cx="4029173" cy="4532469"/>
            </a:xfrm>
            <a:custGeom>
              <a:avLst/>
              <a:gdLst>
                <a:gd name="connsiteX0" fmla="*/ 0 w 4029173"/>
                <a:gd name="connsiteY0" fmla="*/ 0 h 4532469"/>
                <a:gd name="connsiteX1" fmla="*/ 3175 w 4029173"/>
                <a:gd name="connsiteY1" fmla="*/ 0 h 4532469"/>
                <a:gd name="connsiteX2" fmla="*/ 4025998 w 4029173"/>
                <a:gd name="connsiteY2" fmla="*/ 0 h 4532469"/>
                <a:gd name="connsiteX3" fmla="*/ 4029173 w 4029173"/>
                <a:gd name="connsiteY3" fmla="*/ 0 h 4532469"/>
                <a:gd name="connsiteX4" fmla="*/ 4029173 w 4029173"/>
                <a:gd name="connsiteY4" fmla="*/ 2210175 h 4532469"/>
                <a:gd name="connsiteX5" fmla="*/ 3175 w 4029173"/>
                <a:gd name="connsiteY5" fmla="*/ 4532469 h 4532469"/>
                <a:gd name="connsiteX6" fmla="*/ 3175 w 4029173"/>
                <a:gd name="connsiteY6" fmla="*/ 4530638 h 4532469"/>
                <a:gd name="connsiteX7" fmla="*/ 0 w 4029173"/>
                <a:gd name="connsiteY7" fmla="*/ 4532469 h 453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9173" h="4532469">
                  <a:moveTo>
                    <a:pt x="0" y="0"/>
                  </a:moveTo>
                  <a:lnTo>
                    <a:pt x="3175" y="0"/>
                  </a:lnTo>
                  <a:lnTo>
                    <a:pt x="4025998" y="0"/>
                  </a:lnTo>
                  <a:lnTo>
                    <a:pt x="4029173" y="0"/>
                  </a:lnTo>
                  <a:lnTo>
                    <a:pt x="4029173" y="2210175"/>
                  </a:lnTo>
                  <a:lnTo>
                    <a:pt x="3175" y="4532469"/>
                  </a:lnTo>
                  <a:lnTo>
                    <a:pt x="3175" y="4530638"/>
                  </a:lnTo>
                  <a:lnTo>
                    <a:pt x="0" y="4532469"/>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8074297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Mining Title 2">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5130D4A-D16A-584B-A8B1-241BA7633822}"/>
              </a:ext>
            </a:extLst>
          </p:cNvPr>
          <p:cNvGrpSpPr/>
          <p:nvPr userDrawn="1"/>
        </p:nvGrpSpPr>
        <p:grpSpPr>
          <a:xfrm>
            <a:off x="506094" y="506148"/>
            <a:ext cx="3006033" cy="932559"/>
            <a:chOff x="9966156" y="6133438"/>
            <a:chExt cx="1844842" cy="572324"/>
          </a:xfrm>
        </p:grpSpPr>
        <p:grpSp>
          <p:nvGrpSpPr>
            <p:cNvPr id="29" name="Group 28">
              <a:extLst>
                <a:ext uri="{FF2B5EF4-FFF2-40B4-BE49-F238E27FC236}">
                  <a16:creationId xmlns:a16="http://schemas.microsoft.com/office/drawing/2014/main" id="{5CB17959-6D45-2B4A-A34B-77CAECCF0EEB}"/>
                </a:ext>
              </a:extLst>
            </p:cNvPr>
            <p:cNvGrpSpPr/>
            <p:nvPr userDrawn="1"/>
          </p:nvGrpSpPr>
          <p:grpSpPr>
            <a:xfrm>
              <a:off x="10601511" y="6563202"/>
              <a:ext cx="530225" cy="114300"/>
              <a:chOff x="7689850" y="5443538"/>
              <a:chExt cx="530225" cy="114300"/>
            </a:xfrm>
          </p:grpSpPr>
          <p:sp>
            <p:nvSpPr>
              <p:cNvPr id="47" name="Freeform 38">
                <a:extLst>
                  <a:ext uri="{FF2B5EF4-FFF2-40B4-BE49-F238E27FC236}">
                    <a16:creationId xmlns:a16="http://schemas.microsoft.com/office/drawing/2014/main" id="{AEA2EBDC-A229-2047-9CF6-0A6452628063}"/>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a:extLst>
                  <a:ext uri="{FF2B5EF4-FFF2-40B4-BE49-F238E27FC236}">
                    <a16:creationId xmlns:a16="http://schemas.microsoft.com/office/drawing/2014/main" id="{65C35F9E-5CBC-CE4C-B0E5-666D89CB2F04}"/>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a:extLst>
                  <a:ext uri="{FF2B5EF4-FFF2-40B4-BE49-F238E27FC236}">
                    <a16:creationId xmlns:a16="http://schemas.microsoft.com/office/drawing/2014/main" id="{7B7C3D0E-DE1F-5940-AF35-23D72CC294A9}"/>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A3CB996F-F6C6-0A4F-8F9D-37C42531948D}"/>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a:extLst>
                  <a:ext uri="{FF2B5EF4-FFF2-40B4-BE49-F238E27FC236}">
                    <a16:creationId xmlns:a16="http://schemas.microsoft.com/office/drawing/2014/main" id="{47914811-66AE-564F-8284-C5AD7352244C}"/>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D1AC7802-78D2-4E46-AFC9-E27C6E99E1D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34E1E86-DA59-A540-9C68-457D9FD1C604}"/>
                </a:ext>
              </a:extLst>
            </p:cNvPr>
            <p:cNvGrpSpPr/>
            <p:nvPr userDrawn="1"/>
          </p:nvGrpSpPr>
          <p:grpSpPr>
            <a:xfrm>
              <a:off x="9966156" y="6133438"/>
              <a:ext cx="1844842" cy="572324"/>
              <a:chOff x="1936751" y="5480050"/>
              <a:chExt cx="7558088" cy="2344738"/>
            </a:xfrm>
          </p:grpSpPr>
          <p:sp>
            <p:nvSpPr>
              <p:cNvPr id="31" name="Freeform 5">
                <a:extLst>
                  <a:ext uri="{FF2B5EF4-FFF2-40B4-BE49-F238E27FC236}">
                    <a16:creationId xmlns:a16="http://schemas.microsoft.com/office/drawing/2014/main" id="{E60E8375-D0BC-3444-968A-6FBF18A2E495}"/>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2" name="Freeform 6">
                <a:extLst>
                  <a:ext uri="{FF2B5EF4-FFF2-40B4-BE49-F238E27FC236}">
                    <a16:creationId xmlns:a16="http://schemas.microsoft.com/office/drawing/2014/main" id="{7313DC1F-7AA5-B047-8D38-C124CDE7F0E8}"/>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7">
                <a:extLst>
                  <a:ext uri="{FF2B5EF4-FFF2-40B4-BE49-F238E27FC236}">
                    <a16:creationId xmlns:a16="http://schemas.microsoft.com/office/drawing/2014/main" id="{133969B1-81EE-AE4C-858C-F108FF023916}"/>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8">
                <a:extLst>
                  <a:ext uri="{FF2B5EF4-FFF2-40B4-BE49-F238E27FC236}">
                    <a16:creationId xmlns:a16="http://schemas.microsoft.com/office/drawing/2014/main" id="{9AD5DA04-38EB-E54A-83D3-9A105A584A35}"/>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9">
                <a:extLst>
                  <a:ext uri="{FF2B5EF4-FFF2-40B4-BE49-F238E27FC236}">
                    <a16:creationId xmlns:a16="http://schemas.microsoft.com/office/drawing/2014/main" id="{0B77264A-3AE0-BC42-8995-0348F59931CA}"/>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CA6ED621-E91C-014B-879F-83D3155A7C51}"/>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6E718AF9-BD2B-EE45-99C7-FDCA56259522}"/>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7BED06A5-4F56-3C4F-A3C2-A4067C101BE9}"/>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E3026ED9-6C5C-DD45-BF1C-FDE5F197644C}"/>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A66726D9-92B5-3A42-8628-F09FB96FD927}"/>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49DB0F0A-61F8-184D-873B-FC436BC4A723}"/>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ED7C1067-A394-714B-8CB8-728619DC16D1}"/>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7F1EEB31-67A9-4A4B-8048-E4810C42B5F9}"/>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AD9FC450-741D-E64C-BF97-6884B00DE544}"/>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F9A745CE-A7F7-F24C-B09F-534780D129AE}"/>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2B00D36B-3506-CD4B-92BA-4A70D8341B20}"/>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14" name="Group 13">
            <a:extLst>
              <a:ext uri="{FF2B5EF4-FFF2-40B4-BE49-F238E27FC236}">
                <a16:creationId xmlns:a16="http://schemas.microsoft.com/office/drawing/2014/main" id="{DE9597CC-B44A-4054-AB43-4731E000E929}"/>
              </a:ext>
            </a:extLst>
          </p:cNvPr>
          <p:cNvGrpSpPr/>
          <p:nvPr userDrawn="1"/>
        </p:nvGrpSpPr>
        <p:grpSpPr>
          <a:xfrm>
            <a:off x="598" y="2297178"/>
            <a:ext cx="12191402" cy="4560822"/>
            <a:chOff x="598" y="2297178"/>
            <a:chExt cx="12191402" cy="4560822"/>
          </a:xfrm>
        </p:grpSpPr>
        <p:sp>
          <p:nvSpPr>
            <p:cNvPr id="60" name="Freeform: Shape 59">
              <a:extLst>
                <a:ext uri="{FF2B5EF4-FFF2-40B4-BE49-F238E27FC236}">
                  <a16:creationId xmlns:a16="http://schemas.microsoft.com/office/drawing/2014/main" id="{61F2521D-1988-4A52-A2FA-684982961225}"/>
                </a:ext>
              </a:extLst>
            </p:cNvPr>
            <p:cNvSpPr>
              <a:spLocks/>
            </p:cNvSpPr>
            <p:nvPr userDrawn="1"/>
          </p:nvSpPr>
          <p:spPr bwMode="auto">
            <a:xfrm>
              <a:off x="4026596" y="2299754"/>
              <a:ext cx="4025998" cy="4558246"/>
            </a:xfrm>
            <a:custGeom>
              <a:avLst/>
              <a:gdLst>
                <a:gd name="connsiteX0" fmla="*/ 0 w 4025998"/>
                <a:gd name="connsiteY0" fmla="*/ 0 h 4558246"/>
                <a:gd name="connsiteX1" fmla="*/ 4025998 w 4025998"/>
                <a:gd name="connsiteY1" fmla="*/ 2327450 h 4558246"/>
                <a:gd name="connsiteX2" fmla="*/ 4025998 w 4025998"/>
                <a:gd name="connsiteY2" fmla="*/ 2375777 h 4558246"/>
                <a:gd name="connsiteX3" fmla="*/ 4025998 w 4025998"/>
                <a:gd name="connsiteY3" fmla="*/ 4558245 h 4558246"/>
                <a:gd name="connsiteX4" fmla="*/ 4025998 w 4025998"/>
                <a:gd name="connsiteY4" fmla="*/ 4558246 h 4558246"/>
                <a:gd name="connsiteX5" fmla="*/ 3781181 w 4025998"/>
                <a:gd name="connsiteY5" fmla="*/ 4558246 h 4558246"/>
                <a:gd name="connsiteX6" fmla="*/ 0 w 4025998"/>
                <a:gd name="connsiteY6" fmla="*/ 2375777 h 4558246"/>
                <a:gd name="connsiteX7" fmla="*/ 0 w 4025998"/>
                <a:gd name="connsiteY7" fmla="*/ 2327450 h 4558246"/>
                <a:gd name="connsiteX8" fmla="*/ 0 w 4025998"/>
                <a:gd name="connsiteY8" fmla="*/ 48327 h 455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5998" h="4558246">
                  <a:moveTo>
                    <a:pt x="0" y="0"/>
                  </a:moveTo>
                  <a:lnTo>
                    <a:pt x="4025998" y="2327450"/>
                  </a:lnTo>
                  <a:lnTo>
                    <a:pt x="4025998" y="2375777"/>
                  </a:lnTo>
                  <a:lnTo>
                    <a:pt x="4025998" y="4558245"/>
                  </a:lnTo>
                  <a:lnTo>
                    <a:pt x="4025998" y="4558246"/>
                  </a:lnTo>
                  <a:lnTo>
                    <a:pt x="3781181" y="4558246"/>
                  </a:lnTo>
                  <a:lnTo>
                    <a:pt x="0" y="2375777"/>
                  </a:lnTo>
                  <a:lnTo>
                    <a:pt x="0" y="2327450"/>
                  </a:lnTo>
                  <a:lnTo>
                    <a:pt x="0" y="48327"/>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221BF278-62F4-4572-9215-664F96FB1BFF}"/>
                </a:ext>
              </a:extLst>
            </p:cNvPr>
            <p:cNvSpPr>
              <a:spLocks/>
            </p:cNvSpPr>
            <p:nvPr userDrawn="1"/>
          </p:nvSpPr>
          <p:spPr bwMode="auto">
            <a:xfrm>
              <a:off x="8052594" y="2297178"/>
              <a:ext cx="4136829" cy="4560822"/>
            </a:xfrm>
            <a:custGeom>
              <a:avLst/>
              <a:gdLst>
                <a:gd name="connsiteX0" fmla="*/ 0 w 4136829"/>
                <a:gd name="connsiteY0" fmla="*/ 0 h 4560822"/>
                <a:gd name="connsiteX1" fmla="*/ 4136829 w 4136829"/>
                <a:gd name="connsiteY1" fmla="*/ 2390598 h 4560822"/>
                <a:gd name="connsiteX2" fmla="*/ 4136829 w 4136829"/>
                <a:gd name="connsiteY2" fmla="*/ 2440214 h 4560822"/>
                <a:gd name="connsiteX3" fmla="*/ 4136829 w 4136829"/>
                <a:gd name="connsiteY3" fmla="*/ 4560822 h 4560822"/>
                <a:gd name="connsiteX4" fmla="*/ 3777686 w 4136829"/>
                <a:gd name="connsiteY4" fmla="*/ 4560822 h 4560822"/>
                <a:gd name="connsiteX5" fmla="*/ 0 w 4136829"/>
                <a:gd name="connsiteY5" fmla="*/ 2379643 h 4560822"/>
                <a:gd name="connsiteX6" fmla="*/ 0 w 4136829"/>
                <a:gd name="connsiteY6" fmla="*/ 2330027 h 4560822"/>
                <a:gd name="connsiteX7" fmla="*/ 0 w 4136829"/>
                <a:gd name="connsiteY7" fmla="*/ 49616 h 45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829" h="4560822">
                  <a:moveTo>
                    <a:pt x="0" y="0"/>
                  </a:moveTo>
                  <a:lnTo>
                    <a:pt x="4136829" y="2390598"/>
                  </a:lnTo>
                  <a:lnTo>
                    <a:pt x="4136829" y="2440214"/>
                  </a:lnTo>
                  <a:lnTo>
                    <a:pt x="4136829" y="4560822"/>
                  </a:lnTo>
                  <a:lnTo>
                    <a:pt x="3777686" y="4560822"/>
                  </a:lnTo>
                  <a:lnTo>
                    <a:pt x="0" y="2379643"/>
                  </a:lnTo>
                  <a:lnTo>
                    <a:pt x="0" y="2330027"/>
                  </a:lnTo>
                  <a:lnTo>
                    <a:pt x="0" y="49616"/>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AutoShape 3">
              <a:extLst>
                <a:ext uri="{FF2B5EF4-FFF2-40B4-BE49-F238E27FC236}">
                  <a16:creationId xmlns:a16="http://schemas.microsoft.com/office/drawing/2014/main" id="{0C492F10-DF6E-41A7-B089-EF7F2401548E}"/>
                </a:ext>
              </a:extLst>
            </p:cNvPr>
            <p:cNvSpPr>
              <a:spLocks noChangeAspect="1" noChangeArrowheads="1" noTextEdit="1"/>
            </p:cNvSpPr>
            <p:nvPr userDrawn="1"/>
          </p:nvSpPr>
          <p:spPr bwMode="auto">
            <a:xfrm>
              <a:off x="3175" y="2299755"/>
              <a:ext cx="12188825" cy="455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199711A7-9542-4657-8BAA-2623F4C17BFC}"/>
                </a:ext>
              </a:extLst>
            </p:cNvPr>
            <p:cNvSpPr>
              <a:spLocks/>
            </p:cNvSpPr>
            <p:nvPr userDrawn="1"/>
          </p:nvSpPr>
          <p:spPr bwMode="auto">
            <a:xfrm>
              <a:off x="598" y="2297178"/>
              <a:ext cx="4025998" cy="4560822"/>
            </a:xfrm>
            <a:custGeom>
              <a:avLst/>
              <a:gdLst>
                <a:gd name="T0" fmla="*/ 3124 w 3124"/>
                <a:gd name="T1" fmla="*/ 1808 h 3539"/>
                <a:gd name="T2" fmla="*/ 0 w 3124"/>
                <a:gd name="T3" fmla="*/ 0 h 3539"/>
                <a:gd name="T4" fmla="*/ 0 w 3124"/>
                <a:gd name="T5" fmla="*/ 3539 h 3539"/>
                <a:gd name="T6" fmla="*/ 3124 w 3124"/>
                <a:gd name="T7" fmla="*/ 3539 h 3539"/>
                <a:gd name="T8" fmla="*/ 3124 w 3124"/>
                <a:gd name="T9" fmla="*/ 1808 h 3539"/>
              </a:gdLst>
              <a:ahLst/>
              <a:cxnLst>
                <a:cxn ang="0">
                  <a:pos x="T0" y="T1"/>
                </a:cxn>
                <a:cxn ang="0">
                  <a:pos x="T2" y="T3"/>
                </a:cxn>
                <a:cxn ang="0">
                  <a:pos x="T4" y="T5"/>
                </a:cxn>
                <a:cxn ang="0">
                  <a:pos x="T6" y="T7"/>
                </a:cxn>
                <a:cxn ang="0">
                  <a:pos x="T8" y="T9"/>
                </a:cxn>
              </a:cxnLst>
              <a:rect l="0" t="0" r="r" b="b"/>
              <a:pathLst>
                <a:path w="3124" h="3539">
                  <a:moveTo>
                    <a:pt x="3124" y="1808"/>
                  </a:moveTo>
                  <a:lnTo>
                    <a:pt x="0" y="0"/>
                  </a:lnTo>
                  <a:lnTo>
                    <a:pt x="0" y="3539"/>
                  </a:lnTo>
                  <a:lnTo>
                    <a:pt x="3124" y="3539"/>
                  </a:lnTo>
                  <a:lnTo>
                    <a:pt x="3124" y="1808"/>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6E15DBBD-B1BF-40B2-B342-02770B96E7B1}"/>
                </a:ext>
              </a:extLst>
            </p:cNvPr>
            <p:cNvSpPr>
              <a:spLocks/>
            </p:cNvSpPr>
            <p:nvPr userDrawn="1"/>
          </p:nvSpPr>
          <p:spPr bwMode="auto">
            <a:xfrm>
              <a:off x="4026596" y="4627205"/>
              <a:ext cx="3864906" cy="2230795"/>
            </a:xfrm>
            <a:custGeom>
              <a:avLst/>
              <a:gdLst>
                <a:gd name="T0" fmla="*/ 2999 w 2999"/>
                <a:gd name="T1" fmla="*/ 1731 h 1731"/>
                <a:gd name="T2" fmla="*/ 0 w 2999"/>
                <a:gd name="T3" fmla="*/ 0 h 1731"/>
                <a:gd name="T4" fmla="*/ 0 w 2999"/>
                <a:gd name="T5" fmla="*/ 1731 h 1731"/>
                <a:gd name="T6" fmla="*/ 2999 w 2999"/>
                <a:gd name="T7" fmla="*/ 1731 h 1731"/>
              </a:gdLst>
              <a:ahLst/>
              <a:cxnLst>
                <a:cxn ang="0">
                  <a:pos x="T0" y="T1"/>
                </a:cxn>
                <a:cxn ang="0">
                  <a:pos x="T2" y="T3"/>
                </a:cxn>
                <a:cxn ang="0">
                  <a:pos x="T4" y="T5"/>
                </a:cxn>
                <a:cxn ang="0">
                  <a:pos x="T6" y="T7"/>
                </a:cxn>
              </a:cxnLst>
              <a:rect l="0" t="0" r="r" b="b"/>
              <a:pathLst>
                <a:path w="2999" h="1731">
                  <a:moveTo>
                    <a:pt x="2999" y="1731"/>
                  </a:moveTo>
                  <a:lnTo>
                    <a:pt x="0" y="0"/>
                  </a:lnTo>
                  <a:lnTo>
                    <a:pt x="0" y="1731"/>
                  </a:lnTo>
                  <a:lnTo>
                    <a:pt x="2999" y="1731"/>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2F84984C-6A7C-43E8-B360-9DCD24F07767}"/>
                </a:ext>
              </a:extLst>
            </p:cNvPr>
            <p:cNvSpPr>
              <a:spLocks/>
            </p:cNvSpPr>
            <p:nvPr userDrawn="1"/>
          </p:nvSpPr>
          <p:spPr bwMode="auto">
            <a:xfrm>
              <a:off x="8052594" y="4627205"/>
              <a:ext cx="3863618" cy="2230795"/>
            </a:xfrm>
            <a:custGeom>
              <a:avLst/>
              <a:gdLst>
                <a:gd name="T0" fmla="*/ 2998 w 2998"/>
                <a:gd name="T1" fmla="*/ 1731 h 1731"/>
                <a:gd name="T2" fmla="*/ 0 w 2998"/>
                <a:gd name="T3" fmla="*/ 0 h 1731"/>
                <a:gd name="T4" fmla="*/ 0 w 2998"/>
                <a:gd name="T5" fmla="*/ 1731 h 1731"/>
                <a:gd name="T6" fmla="*/ 2998 w 2998"/>
                <a:gd name="T7" fmla="*/ 1731 h 1731"/>
              </a:gdLst>
              <a:ahLst/>
              <a:cxnLst>
                <a:cxn ang="0">
                  <a:pos x="T0" y="T1"/>
                </a:cxn>
                <a:cxn ang="0">
                  <a:pos x="T2" y="T3"/>
                </a:cxn>
                <a:cxn ang="0">
                  <a:pos x="T4" y="T5"/>
                </a:cxn>
                <a:cxn ang="0">
                  <a:pos x="T6" y="T7"/>
                </a:cxn>
              </a:cxnLst>
              <a:rect l="0" t="0" r="r" b="b"/>
              <a:pathLst>
                <a:path w="2998" h="1731">
                  <a:moveTo>
                    <a:pt x="2998" y="1731"/>
                  </a:moveTo>
                  <a:lnTo>
                    <a:pt x="0" y="0"/>
                  </a:lnTo>
                  <a:lnTo>
                    <a:pt x="0" y="1731"/>
                  </a:lnTo>
                  <a:lnTo>
                    <a:pt x="2998" y="1731"/>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96977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ining Title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ACFCD3-FB2E-45E9-AFC1-5557F1457F82}"/>
              </a:ext>
            </a:extLst>
          </p:cNvPr>
          <p:cNvGrpSpPr/>
          <p:nvPr userDrawn="1"/>
        </p:nvGrpSpPr>
        <p:grpSpPr>
          <a:xfrm>
            <a:off x="0" y="0"/>
            <a:ext cx="12189420" cy="6860774"/>
            <a:chOff x="0" y="0"/>
            <a:chExt cx="12189420" cy="6860774"/>
          </a:xfrm>
        </p:grpSpPr>
        <p:sp>
          <p:nvSpPr>
            <p:cNvPr id="61" name="Freeform: Shape 60">
              <a:extLst>
                <a:ext uri="{FF2B5EF4-FFF2-40B4-BE49-F238E27FC236}">
                  <a16:creationId xmlns:a16="http://schemas.microsoft.com/office/drawing/2014/main" id="{325ABC13-C873-4369-B855-4D4EC2A50BD2}"/>
                </a:ext>
              </a:extLst>
            </p:cNvPr>
            <p:cNvSpPr>
              <a:spLocks/>
            </p:cNvSpPr>
            <p:nvPr userDrawn="1"/>
          </p:nvSpPr>
          <p:spPr bwMode="auto">
            <a:xfrm>
              <a:off x="4027046" y="0"/>
              <a:ext cx="8162374" cy="6860774"/>
            </a:xfrm>
            <a:custGeom>
              <a:avLst/>
              <a:gdLst>
                <a:gd name="connsiteX0" fmla="*/ 7697022 w 8162374"/>
                <a:gd name="connsiteY0" fmla="*/ 0 h 6860774"/>
                <a:gd name="connsiteX1" fmla="*/ 8162374 w 8162374"/>
                <a:gd name="connsiteY1" fmla="*/ 0 h 6860774"/>
                <a:gd name="connsiteX2" fmla="*/ 8162374 w 8162374"/>
                <a:gd name="connsiteY2" fmla="*/ 358 h 6860774"/>
                <a:gd name="connsiteX3" fmla="*/ 8162374 w 8162374"/>
                <a:gd name="connsiteY3" fmla="*/ 2057709 h 6860774"/>
                <a:gd name="connsiteX4" fmla="*/ 8162374 w 8162374"/>
                <a:gd name="connsiteY4" fmla="*/ 2146655 h 6860774"/>
                <a:gd name="connsiteX5" fmla="*/ 0 w 8162374"/>
                <a:gd name="connsiteY5" fmla="*/ 6860774 h 6860774"/>
                <a:gd name="connsiteX6" fmla="*/ 0 w 8162374"/>
                <a:gd name="connsiteY6" fmla="*/ 6771828 h 6860774"/>
                <a:gd name="connsiteX7" fmla="*/ 0 w 8162374"/>
                <a:gd name="connsiteY7" fmla="*/ 4534008 h 6860774"/>
                <a:gd name="connsiteX8" fmla="*/ 0 w 8162374"/>
                <a:gd name="connsiteY8" fmla="*/ 4445062 h 68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2374" h="6860774">
                  <a:moveTo>
                    <a:pt x="7697022" y="0"/>
                  </a:moveTo>
                  <a:lnTo>
                    <a:pt x="8162374" y="0"/>
                  </a:lnTo>
                  <a:lnTo>
                    <a:pt x="8162374" y="358"/>
                  </a:lnTo>
                  <a:lnTo>
                    <a:pt x="8162374" y="2057709"/>
                  </a:lnTo>
                  <a:lnTo>
                    <a:pt x="8162374" y="2146655"/>
                  </a:lnTo>
                  <a:lnTo>
                    <a:pt x="0" y="6860774"/>
                  </a:lnTo>
                  <a:lnTo>
                    <a:pt x="0" y="6771828"/>
                  </a:lnTo>
                  <a:lnTo>
                    <a:pt x="0" y="4534008"/>
                  </a:lnTo>
                  <a:lnTo>
                    <a:pt x="0" y="4445062"/>
                  </a:lnTo>
                  <a:close/>
                </a:path>
              </a:pathLst>
            </a:custGeom>
            <a:solidFill>
              <a:srgbClr val="0E9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 name="Freeform 5">
              <a:extLst>
                <a:ext uri="{FF2B5EF4-FFF2-40B4-BE49-F238E27FC236}">
                  <a16:creationId xmlns:a16="http://schemas.microsoft.com/office/drawing/2014/main" id="{B89F3155-A09A-4FC3-BF31-BB1F0BD3A6D9}"/>
                </a:ext>
              </a:extLst>
            </p:cNvPr>
            <p:cNvSpPr>
              <a:spLocks/>
            </p:cNvSpPr>
            <p:nvPr userDrawn="1"/>
          </p:nvSpPr>
          <p:spPr bwMode="auto">
            <a:xfrm>
              <a:off x="0" y="358"/>
              <a:ext cx="11877467" cy="6860416"/>
            </a:xfrm>
            <a:custGeom>
              <a:avLst/>
              <a:gdLst>
                <a:gd name="T0" fmla="*/ 6090 w 9214"/>
                <a:gd name="T1" fmla="*/ 0 h 5322"/>
                <a:gd name="T2" fmla="*/ 3124 w 9214"/>
                <a:gd name="T3" fmla="*/ 1715 h 5322"/>
                <a:gd name="T4" fmla="*/ 3124 w 9214"/>
                <a:gd name="T5" fmla="*/ 1715 h 5322"/>
                <a:gd name="T6" fmla="*/ 0 w 9214"/>
                <a:gd name="T7" fmla="*/ 3517 h 5322"/>
                <a:gd name="T8" fmla="*/ 0 w 9214"/>
                <a:gd name="T9" fmla="*/ 5322 h 5322"/>
                <a:gd name="T10" fmla="*/ 3124 w 9214"/>
                <a:gd name="T11" fmla="*/ 3517 h 5322"/>
                <a:gd name="T12" fmla="*/ 9214 w 9214"/>
                <a:gd name="T13" fmla="*/ 0 h 5322"/>
                <a:gd name="T14" fmla="*/ 6090 w 9214"/>
                <a:gd name="T15" fmla="*/ 0 h 5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5322">
                  <a:moveTo>
                    <a:pt x="6090" y="0"/>
                  </a:moveTo>
                  <a:lnTo>
                    <a:pt x="3124" y="1715"/>
                  </a:lnTo>
                  <a:lnTo>
                    <a:pt x="3124" y="1715"/>
                  </a:lnTo>
                  <a:lnTo>
                    <a:pt x="0" y="3517"/>
                  </a:lnTo>
                  <a:lnTo>
                    <a:pt x="0" y="5322"/>
                  </a:lnTo>
                  <a:lnTo>
                    <a:pt x="3124" y="3517"/>
                  </a:lnTo>
                  <a:lnTo>
                    <a:pt x="9214" y="0"/>
                  </a:lnTo>
                  <a:lnTo>
                    <a:pt x="6090" y="0"/>
                  </a:lnTo>
                  <a:close/>
                </a:path>
              </a:pathLst>
            </a:custGeom>
            <a:solidFill>
              <a:srgbClr val="187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B86B44E6-71C0-411B-A15D-3E8077D4EFD3}"/>
                </a:ext>
              </a:extLst>
            </p:cNvPr>
            <p:cNvSpPr>
              <a:spLocks/>
            </p:cNvSpPr>
            <p:nvPr userDrawn="1"/>
          </p:nvSpPr>
          <p:spPr bwMode="auto">
            <a:xfrm>
              <a:off x="0" y="358"/>
              <a:ext cx="7850420" cy="4533649"/>
            </a:xfrm>
            <a:custGeom>
              <a:avLst/>
              <a:gdLst>
                <a:gd name="T0" fmla="*/ 0 w 6090"/>
                <a:gd name="T1" fmla="*/ 0 h 3517"/>
                <a:gd name="T2" fmla="*/ 0 w 6090"/>
                <a:gd name="T3" fmla="*/ 3517 h 3517"/>
                <a:gd name="T4" fmla="*/ 3124 w 6090"/>
                <a:gd name="T5" fmla="*/ 1715 h 3517"/>
                <a:gd name="T6" fmla="*/ 3124 w 6090"/>
                <a:gd name="T7" fmla="*/ 1715 h 3517"/>
                <a:gd name="T8" fmla="*/ 6090 w 6090"/>
                <a:gd name="T9" fmla="*/ 0 h 3517"/>
                <a:gd name="T10" fmla="*/ 0 w 6090"/>
                <a:gd name="T11" fmla="*/ 0 h 3517"/>
              </a:gdLst>
              <a:ahLst/>
              <a:cxnLst>
                <a:cxn ang="0">
                  <a:pos x="T0" y="T1"/>
                </a:cxn>
                <a:cxn ang="0">
                  <a:pos x="T2" y="T3"/>
                </a:cxn>
                <a:cxn ang="0">
                  <a:pos x="T4" y="T5"/>
                </a:cxn>
                <a:cxn ang="0">
                  <a:pos x="T6" y="T7"/>
                </a:cxn>
                <a:cxn ang="0">
                  <a:pos x="T8" y="T9"/>
                </a:cxn>
                <a:cxn ang="0">
                  <a:pos x="T10" y="T11"/>
                </a:cxn>
              </a:cxnLst>
              <a:rect l="0" t="0" r="r" b="b"/>
              <a:pathLst>
                <a:path w="6090" h="3517">
                  <a:moveTo>
                    <a:pt x="0" y="0"/>
                  </a:moveTo>
                  <a:lnTo>
                    <a:pt x="0" y="3517"/>
                  </a:lnTo>
                  <a:lnTo>
                    <a:pt x="3124" y="1715"/>
                  </a:lnTo>
                  <a:lnTo>
                    <a:pt x="3124" y="1715"/>
                  </a:lnTo>
                  <a:lnTo>
                    <a:pt x="6090" y="0"/>
                  </a:lnTo>
                  <a:lnTo>
                    <a:pt x="0" y="0"/>
                  </a:lnTo>
                  <a:close/>
                </a:path>
              </a:pathLst>
            </a:custGeom>
            <a:solidFill>
              <a:srgbClr val="1C6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Picture Placeholder 48">
            <a:extLst>
              <a:ext uri="{FF2B5EF4-FFF2-40B4-BE49-F238E27FC236}">
                <a16:creationId xmlns:a16="http://schemas.microsoft.com/office/drawing/2014/main" id="{EA383EDE-BBBB-4CE6-B383-EDE9DA973BF8}"/>
              </a:ext>
            </a:extLst>
          </p:cNvPr>
          <p:cNvSpPr>
            <a:spLocks noGrp="1"/>
          </p:cNvSpPr>
          <p:nvPr userDrawn="1">
            <p:ph type="pic" sz="quarter" idx="10"/>
          </p:nvPr>
        </p:nvSpPr>
        <p:spPr>
          <a:xfrm>
            <a:off x="2580" y="1"/>
            <a:ext cx="7852999" cy="4533651"/>
          </a:xfrm>
          <a:custGeom>
            <a:avLst/>
            <a:gdLst>
              <a:gd name="connsiteX0" fmla="*/ 0 w 7852999"/>
              <a:gd name="connsiteY0" fmla="*/ 0 h 4533651"/>
              <a:gd name="connsiteX1" fmla="*/ 7852999 w 7852999"/>
              <a:gd name="connsiteY1" fmla="*/ 0 h 4533651"/>
              <a:gd name="connsiteX2" fmla="*/ 4027047 w 7852999"/>
              <a:gd name="connsiteY2" fmla="*/ 2210751 h 4533651"/>
              <a:gd name="connsiteX3" fmla="*/ 0 w 7852999"/>
              <a:gd name="connsiteY3" fmla="*/ 4533651 h 4533651"/>
            </a:gdLst>
            <a:ahLst/>
            <a:cxnLst>
              <a:cxn ang="0">
                <a:pos x="connsiteX0" y="connsiteY0"/>
              </a:cxn>
              <a:cxn ang="0">
                <a:pos x="connsiteX1" y="connsiteY1"/>
              </a:cxn>
              <a:cxn ang="0">
                <a:pos x="connsiteX2" y="connsiteY2"/>
              </a:cxn>
              <a:cxn ang="0">
                <a:pos x="connsiteX3" y="connsiteY3"/>
              </a:cxn>
            </a:cxnLst>
            <a:rect l="l" t="t" r="r" b="b"/>
            <a:pathLst>
              <a:path w="7852999" h="4533651">
                <a:moveTo>
                  <a:pt x="0" y="0"/>
                </a:moveTo>
                <a:lnTo>
                  <a:pt x="7852999" y="0"/>
                </a:lnTo>
                <a:lnTo>
                  <a:pt x="4027047" y="2210751"/>
                </a:lnTo>
                <a:lnTo>
                  <a:pt x="0" y="4533651"/>
                </a:lnTo>
                <a:close/>
              </a:path>
            </a:pathLst>
          </a:custGeom>
        </p:spPr>
        <p:txBody>
          <a:bodyPr wrap="square" lIns="2377440" tIns="1097280" anchor="t">
            <a:noAutofit/>
          </a:bodyPr>
          <a:lstStyle>
            <a:lvl1pPr algn="l">
              <a:defRPr>
                <a:solidFill>
                  <a:schemeClr val="bg1"/>
                </a:solidFill>
              </a:defRPr>
            </a:lvl1pPr>
          </a:lstStyle>
          <a:p>
            <a:endParaRPr lang="en-US"/>
          </a:p>
        </p:txBody>
      </p:sp>
      <p:grpSp>
        <p:nvGrpSpPr>
          <p:cNvPr id="29" name="Group 28">
            <a:extLst>
              <a:ext uri="{FF2B5EF4-FFF2-40B4-BE49-F238E27FC236}">
                <a16:creationId xmlns:a16="http://schemas.microsoft.com/office/drawing/2014/main" id="{81664FBE-13CB-E945-98D4-F59B80012070}"/>
              </a:ext>
            </a:extLst>
          </p:cNvPr>
          <p:cNvGrpSpPr/>
          <p:nvPr userDrawn="1"/>
        </p:nvGrpSpPr>
        <p:grpSpPr>
          <a:xfrm>
            <a:off x="8804967" y="5230548"/>
            <a:ext cx="3006033" cy="932559"/>
            <a:chOff x="9966156" y="6133438"/>
            <a:chExt cx="1844842" cy="572324"/>
          </a:xfrm>
        </p:grpSpPr>
        <p:grpSp>
          <p:nvGrpSpPr>
            <p:cNvPr id="30" name="Group 29">
              <a:extLst>
                <a:ext uri="{FF2B5EF4-FFF2-40B4-BE49-F238E27FC236}">
                  <a16:creationId xmlns:a16="http://schemas.microsoft.com/office/drawing/2014/main" id="{CB21BDC6-36A9-F544-98B7-1E333809F3D4}"/>
                </a:ext>
              </a:extLst>
            </p:cNvPr>
            <p:cNvGrpSpPr/>
            <p:nvPr userDrawn="1"/>
          </p:nvGrpSpPr>
          <p:grpSpPr>
            <a:xfrm>
              <a:off x="10601511" y="6563202"/>
              <a:ext cx="530225" cy="114300"/>
              <a:chOff x="7689850" y="5443538"/>
              <a:chExt cx="530225" cy="114300"/>
            </a:xfrm>
          </p:grpSpPr>
          <p:sp>
            <p:nvSpPr>
              <p:cNvPr id="48" name="Freeform 38">
                <a:extLst>
                  <a:ext uri="{FF2B5EF4-FFF2-40B4-BE49-F238E27FC236}">
                    <a16:creationId xmlns:a16="http://schemas.microsoft.com/office/drawing/2014/main" id="{A9E27763-880E-AC43-9A21-96E2C17CD208}"/>
                  </a:ext>
                </a:extLst>
              </p:cNvPr>
              <p:cNvSpPr>
                <a:spLocks/>
              </p:cNvSpPr>
              <p:nvPr userDrawn="1"/>
            </p:nvSpPr>
            <p:spPr bwMode="auto">
              <a:xfrm>
                <a:off x="7689850" y="5446713"/>
                <a:ext cx="104775" cy="107950"/>
              </a:xfrm>
              <a:custGeom>
                <a:avLst/>
                <a:gdLst>
                  <a:gd name="T0" fmla="*/ 58 w 66"/>
                  <a:gd name="T1" fmla="*/ 68 h 68"/>
                  <a:gd name="T2" fmla="*/ 58 w 66"/>
                  <a:gd name="T3" fmla="*/ 10 h 68"/>
                  <a:gd name="T4" fmla="*/ 36 w 66"/>
                  <a:gd name="T5" fmla="*/ 67 h 68"/>
                  <a:gd name="T6" fmla="*/ 29 w 66"/>
                  <a:gd name="T7" fmla="*/ 67 h 68"/>
                  <a:gd name="T8" fmla="*/ 8 w 66"/>
                  <a:gd name="T9" fmla="*/ 10 h 68"/>
                  <a:gd name="T10" fmla="*/ 8 w 66"/>
                  <a:gd name="T11" fmla="*/ 68 h 68"/>
                  <a:gd name="T12" fmla="*/ 0 w 66"/>
                  <a:gd name="T13" fmla="*/ 68 h 68"/>
                  <a:gd name="T14" fmla="*/ 0 w 66"/>
                  <a:gd name="T15" fmla="*/ 0 h 68"/>
                  <a:gd name="T16" fmla="*/ 13 w 66"/>
                  <a:gd name="T17" fmla="*/ 0 h 68"/>
                  <a:gd name="T18" fmla="*/ 33 w 66"/>
                  <a:gd name="T19" fmla="*/ 55 h 68"/>
                  <a:gd name="T20" fmla="*/ 54 w 66"/>
                  <a:gd name="T21" fmla="*/ 0 h 68"/>
                  <a:gd name="T22" fmla="*/ 66 w 66"/>
                  <a:gd name="T23" fmla="*/ 0 h 68"/>
                  <a:gd name="T24" fmla="*/ 66 w 66"/>
                  <a:gd name="T25" fmla="*/ 68 h 68"/>
                  <a:gd name="T26" fmla="*/ 58 w 6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58" y="68"/>
                    </a:moveTo>
                    <a:lnTo>
                      <a:pt x="58" y="10"/>
                    </a:lnTo>
                    <a:lnTo>
                      <a:pt x="36" y="67"/>
                    </a:lnTo>
                    <a:lnTo>
                      <a:pt x="29" y="67"/>
                    </a:lnTo>
                    <a:lnTo>
                      <a:pt x="8" y="10"/>
                    </a:lnTo>
                    <a:lnTo>
                      <a:pt x="8" y="68"/>
                    </a:lnTo>
                    <a:lnTo>
                      <a:pt x="0" y="68"/>
                    </a:lnTo>
                    <a:lnTo>
                      <a:pt x="0" y="0"/>
                    </a:lnTo>
                    <a:lnTo>
                      <a:pt x="13" y="0"/>
                    </a:lnTo>
                    <a:lnTo>
                      <a:pt x="33" y="55"/>
                    </a:lnTo>
                    <a:lnTo>
                      <a:pt x="54" y="0"/>
                    </a:lnTo>
                    <a:lnTo>
                      <a:pt x="66" y="0"/>
                    </a:lnTo>
                    <a:lnTo>
                      <a:pt x="66" y="68"/>
                    </a:lnTo>
                    <a:lnTo>
                      <a:pt x="58"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9">
                <a:extLst>
                  <a:ext uri="{FF2B5EF4-FFF2-40B4-BE49-F238E27FC236}">
                    <a16:creationId xmlns:a16="http://schemas.microsoft.com/office/drawing/2014/main" id="{864F522B-4FDF-B947-BCB7-A8A2A2E4CDE5}"/>
                  </a:ext>
                </a:extLst>
              </p:cNvPr>
              <p:cNvSpPr>
                <a:spLocks noChangeArrowheads="1"/>
              </p:cNvSpPr>
              <p:nvPr userDrawn="1"/>
            </p:nvSpPr>
            <p:spPr bwMode="auto">
              <a:xfrm>
                <a:off x="7826375" y="5446713"/>
                <a:ext cx="12700"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a:extLst>
                  <a:ext uri="{FF2B5EF4-FFF2-40B4-BE49-F238E27FC236}">
                    <a16:creationId xmlns:a16="http://schemas.microsoft.com/office/drawing/2014/main" id="{652A169C-7242-5844-B3C7-9CF8CE20A8E1}"/>
                  </a:ext>
                </a:extLst>
              </p:cNvPr>
              <p:cNvSpPr>
                <a:spLocks/>
              </p:cNvSpPr>
              <p:nvPr userDrawn="1"/>
            </p:nvSpPr>
            <p:spPr bwMode="auto">
              <a:xfrm>
                <a:off x="7869238" y="5446713"/>
                <a:ext cx="84138" cy="107950"/>
              </a:xfrm>
              <a:custGeom>
                <a:avLst/>
                <a:gdLst>
                  <a:gd name="T0" fmla="*/ 42 w 53"/>
                  <a:gd name="T1" fmla="*/ 68 h 68"/>
                  <a:gd name="T2" fmla="*/ 9 w 53"/>
                  <a:gd name="T3" fmla="*/ 13 h 68"/>
                  <a:gd name="T4" fmla="*/ 9 w 53"/>
                  <a:gd name="T5" fmla="*/ 68 h 68"/>
                  <a:gd name="T6" fmla="*/ 0 w 53"/>
                  <a:gd name="T7" fmla="*/ 68 h 68"/>
                  <a:gd name="T8" fmla="*/ 0 w 53"/>
                  <a:gd name="T9" fmla="*/ 0 h 68"/>
                  <a:gd name="T10" fmla="*/ 11 w 53"/>
                  <a:gd name="T11" fmla="*/ 0 h 68"/>
                  <a:gd name="T12" fmla="*/ 44 w 53"/>
                  <a:gd name="T13" fmla="*/ 55 h 68"/>
                  <a:gd name="T14" fmla="*/ 44 w 53"/>
                  <a:gd name="T15" fmla="*/ 0 h 68"/>
                  <a:gd name="T16" fmla="*/ 53 w 53"/>
                  <a:gd name="T17" fmla="*/ 0 h 68"/>
                  <a:gd name="T18" fmla="*/ 53 w 53"/>
                  <a:gd name="T19" fmla="*/ 68 h 68"/>
                  <a:gd name="T20" fmla="*/ 42 w 53"/>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42" y="68"/>
                    </a:moveTo>
                    <a:lnTo>
                      <a:pt x="9" y="13"/>
                    </a:lnTo>
                    <a:lnTo>
                      <a:pt x="9" y="68"/>
                    </a:lnTo>
                    <a:lnTo>
                      <a:pt x="0" y="68"/>
                    </a:lnTo>
                    <a:lnTo>
                      <a:pt x="0" y="0"/>
                    </a:lnTo>
                    <a:lnTo>
                      <a:pt x="11" y="0"/>
                    </a:lnTo>
                    <a:lnTo>
                      <a:pt x="44" y="55"/>
                    </a:lnTo>
                    <a:lnTo>
                      <a:pt x="44" y="0"/>
                    </a:lnTo>
                    <a:lnTo>
                      <a:pt x="53" y="0"/>
                    </a:lnTo>
                    <a:lnTo>
                      <a:pt x="53" y="68"/>
                    </a:lnTo>
                    <a:lnTo>
                      <a:pt x="42"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1">
                <a:extLst>
                  <a:ext uri="{FF2B5EF4-FFF2-40B4-BE49-F238E27FC236}">
                    <a16:creationId xmlns:a16="http://schemas.microsoft.com/office/drawing/2014/main" id="{7CDEB012-1756-9742-9BDA-5B04AE8A6733}"/>
                  </a:ext>
                </a:extLst>
              </p:cNvPr>
              <p:cNvSpPr>
                <a:spLocks noChangeArrowheads="1"/>
              </p:cNvSpPr>
              <p:nvPr userDrawn="1"/>
            </p:nvSpPr>
            <p:spPr bwMode="auto">
              <a:xfrm>
                <a:off x="7983538" y="5446713"/>
                <a:ext cx="14288" cy="1079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DD066355-ADAF-3941-8B33-EAC279B8BE9D}"/>
                  </a:ext>
                </a:extLst>
              </p:cNvPr>
              <p:cNvSpPr>
                <a:spLocks/>
              </p:cNvSpPr>
              <p:nvPr userDrawn="1"/>
            </p:nvSpPr>
            <p:spPr bwMode="auto">
              <a:xfrm>
                <a:off x="8027988" y="5446713"/>
                <a:ext cx="82550" cy="107950"/>
              </a:xfrm>
              <a:custGeom>
                <a:avLst/>
                <a:gdLst>
                  <a:gd name="T0" fmla="*/ 43 w 52"/>
                  <a:gd name="T1" fmla="*/ 68 h 68"/>
                  <a:gd name="T2" fmla="*/ 9 w 52"/>
                  <a:gd name="T3" fmla="*/ 13 h 68"/>
                  <a:gd name="T4" fmla="*/ 9 w 52"/>
                  <a:gd name="T5" fmla="*/ 68 h 68"/>
                  <a:gd name="T6" fmla="*/ 0 w 52"/>
                  <a:gd name="T7" fmla="*/ 68 h 68"/>
                  <a:gd name="T8" fmla="*/ 0 w 52"/>
                  <a:gd name="T9" fmla="*/ 0 h 68"/>
                  <a:gd name="T10" fmla="*/ 10 w 52"/>
                  <a:gd name="T11" fmla="*/ 0 h 68"/>
                  <a:gd name="T12" fmla="*/ 44 w 52"/>
                  <a:gd name="T13" fmla="*/ 55 h 68"/>
                  <a:gd name="T14" fmla="*/ 44 w 52"/>
                  <a:gd name="T15" fmla="*/ 0 h 68"/>
                  <a:gd name="T16" fmla="*/ 52 w 52"/>
                  <a:gd name="T17" fmla="*/ 0 h 68"/>
                  <a:gd name="T18" fmla="*/ 52 w 52"/>
                  <a:gd name="T19" fmla="*/ 68 h 68"/>
                  <a:gd name="T20" fmla="*/ 43 w 52"/>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8">
                    <a:moveTo>
                      <a:pt x="43" y="68"/>
                    </a:moveTo>
                    <a:lnTo>
                      <a:pt x="9" y="13"/>
                    </a:lnTo>
                    <a:lnTo>
                      <a:pt x="9" y="68"/>
                    </a:lnTo>
                    <a:lnTo>
                      <a:pt x="0" y="68"/>
                    </a:lnTo>
                    <a:lnTo>
                      <a:pt x="0" y="0"/>
                    </a:lnTo>
                    <a:lnTo>
                      <a:pt x="10" y="0"/>
                    </a:lnTo>
                    <a:lnTo>
                      <a:pt x="44" y="55"/>
                    </a:lnTo>
                    <a:lnTo>
                      <a:pt x="44" y="0"/>
                    </a:lnTo>
                    <a:lnTo>
                      <a:pt x="52" y="0"/>
                    </a:lnTo>
                    <a:lnTo>
                      <a:pt x="52" y="68"/>
                    </a:lnTo>
                    <a:lnTo>
                      <a:pt x="43"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a:extLst>
                  <a:ext uri="{FF2B5EF4-FFF2-40B4-BE49-F238E27FC236}">
                    <a16:creationId xmlns:a16="http://schemas.microsoft.com/office/drawing/2014/main" id="{7AEB40AE-A61C-E64B-A876-F20C79699E94}"/>
                  </a:ext>
                </a:extLst>
              </p:cNvPr>
              <p:cNvSpPr>
                <a:spLocks/>
              </p:cNvSpPr>
              <p:nvPr userDrawn="1"/>
            </p:nvSpPr>
            <p:spPr bwMode="auto">
              <a:xfrm>
                <a:off x="8134350" y="5443538"/>
                <a:ext cx="85725" cy="114300"/>
              </a:xfrm>
              <a:custGeom>
                <a:avLst/>
                <a:gdLst>
                  <a:gd name="T0" fmla="*/ 46 w 52"/>
                  <a:gd name="T1" fmla="*/ 69 h 70"/>
                  <a:gd name="T2" fmla="*/ 45 w 52"/>
                  <a:gd name="T3" fmla="*/ 61 h 70"/>
                  <a:gd name="T4" fmla="*/ 26 w 52"/>
                  <a:gd name="T5" fmla="*/ 70 h 70"/>
                  <a:gd name="T6" fmla="*/ 8 w 52"/>
                  <a:gd name="T7" fmla="*/ 63 h 70"/>
                  <a:gd name="T8" fmla="*/ 0 w 52"/>
                  <a:gd name="T9" fmla="*/ 35 h 70"/>
                  <a:gd name="T10" fmla="*/ 8 w 52"/>
                  <a:gd name="T11" fmla="*/ 8 h 70"/>
                  <a:gd name="T12" fmla="*/ 26 w 52"/>
                  <a:gd name="T13" fmla="*/ 0 h 70"/>
                  <a:gd name="T14" fmla="*/ 46 w 52"/>
                  <a:gd name="T15" fmla="*/ 8 h 70"/>
                  <a:gd name="T16" fmla="*/ 51 w 52"/>
                  <a:gd name="T17" fmla="*/ 21 h 70"/>
                  <a:gd name="T18" fmla="*/ 43 w 52"/>
                  <a:gd name="T19" fmla="*/ 21 h 70"/>
                  <a:gd name="T20" fmla="*/ 40 w 52"/>
                  <a:gd name="T21" fmla="*/ 14 h 70"/>
                  <a:gd name="T22" fmla="*/ 26 w 52"/>
                  <a:gd name="T23" fmla="*/ 8 h 70"/>
                  <a:gd name="T24" fmla="*/ 14 w 52"/>
                  <a:gd name="T25" fmla="*/ 13 h 70"/>
                  <a:gd name="T26" fmla="*/ 8 w 52"/>
                  <a:gd name="T27" fmla="*/ 35 h 70"/>
                  <a:gd name="T28" fmla="*/ 14 w 52"/>
                  <a:gd name="T29" fmla="*/ 57 h 70"/>
                  <a:gd name="T30" fmla="*/ 26 w 52"/>
                  <a:gd name="T31" fmla="*/ 62 h 70"/>
                  <a:gd name="T32" fmla="*/ 39 w 52"/>
                  <a:gd name="T33" fmla="*/ 57 h 70"/>
                  <a:gd name="T34" fmla="*/ 44 w 52"/>
                  <a:gd name="T35" fmla="*/ 40 h 70"/>
                  <a:gd name="T36" fmla="*/ 26 w 52"/>
                  <a:gd name="T37" fmla="*/ 40 h 70"/>
                  <a:gd name="T38" fmla="*/ 26 w 52"/>
                  <a:gd name="T39" fmla="*/ 33 h 70"/>
                  <a:gd name="T40" fmla="*/ 52 w 52"/>
                  <a:gd name="T41" fmla="*/ 33 h 70"/>
                  <a:gd name="T42" fmla="*/ 52 w 52"/>
                  <a:gd name="T43" fmla="*/ 69 h 70"/>
                  <a:gd name="T44" fmla="*/ 46 w 52"/>
                  <a:gd name="T4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70">
                    <a:moveTo>
                      <a:pt x="46" y="69"/>
                    </a:moveTo>
                    <a:cubicBezTo>
                      <a:pt x="45" y="61"/>
                      <a:pt x="45" y="61"/>
                      <a:pt x="45" y="61"/>
                    </a:cubicBezTo>
                    <a:cubicBezTo>
                      <a:pt x="41" y="66"/>
                      <a:pt x="34" y="70"/>
                      <a:pt x="26" y="70"/>
                    </a:cubicBezTo>
                    <a:cubicBezTo>
                      <a:pt x="20" y="70"/>
                      <a:pt x="13" y="68"/>
                      <a:pt x="8" y="63"/>
                    </a:cubicBezTo>
                    <a:cubicBezTo>
                      <a:pt x="1" y="57"/>
                      <a:pt x="0" y="47"/>
                      <a:pt x="0" y="35"/>
                    </a:cubicBezTo>
                    <a:cubicBezTo>
                      <a:pt x="0" y="25"/>
                      <a:pt x="1" y="15"/>
                      <a:pt x="8" y="8"/>
                    </a:cubicBezTo>
                    <a:cubicBezTo>
                      <a:pt x="13" y="3"/>
                      <a:pt x="20" y="0"/>
                      <a:pt x="26" y="0"/>
                    </a:cubicBezTo>
                    <a:cubicBezTo>
                      <a:pt x="34" y="0"/>
                      <a:pt x="41" y="3"/>
                      <a:pt x="46" y="8"/>
                    </a:cubicBezTo>
                    <a:cubicBezTo>
                      <a:pt x="49" y="11"/>
                      <a:pt x="51" y="16"/>
                      <a:pt x="51" y="21"/>
                    </a:cubicBezTo>
                    <a:cubicBezTo>
                      <a:pt x="43" y="21"/>
                      <a:pt x="43" y="21"/>
                      <a:pt x="43" y="21"/>
                    </a:cubicBezTo>
                    <a:cubicBezTo>
                      <a:pt x="42" y="18"/>
                      <a:pt x="41" y="16"/>
                      <a:pt x="40" y="14"/>
                    </a:cubicBezTo>
                    <a:cubicBezTo>
                      <a:pt x="37" y="10"/>
                      <a:pt x="32" y="8"/>
                      <a:pt x="26" y="8"/>
                    </a:cubicBezTo>
                    <a:cubicBezTo>
                      <a:pt x="22" y="8"/>
                      <a:pt x="17" y="10"/>
                      <a:pt x="14" y="13"/>
                    </a:cubicBezTo>
                    <a:cubicBezTo>
                      <a:pt x="9" y="19"/>
                      <a:pt x="8" y="28"/>
                      <a:pt x="8" y="35"/>
                    </a:cubicBezTo>
                    <a:cubicBezTo>
                      <a:pt x="8" y="42"/>
                      <a:pt x="9" y="52"/>
                      <a:pt x="14" y="57"/>
                    </a:cubicBezTo>
                    <a:cubicBezTo>
                      <a:pt x="18" y="61"/>
                      <a:pt x="22" y="62"/>
                      <a:pt x="26" y="62"/>
                    </a:cubicBezTo>
                    <a:cubicBezTo>
                      <a:pt x="31" y="62"/>
                      <a:pt x="36" y="61"/>
                      <a:pt x="39" y="57"/>
                    </a:cubicBezTo>
                    <a:cubicBezTo>
                      <a:pt x="43" y="53"/>
                      <a:pt x="44" y="47"/>
                      <a:pt x="44" y="40"/>
                    </a:cubicBezTo>
                    <a:cubicBezTo>
                      <a:pt x="26" y="40"/>
                      <a:pt x="26" y="40"/>
                      <a:pt x="26" y="40"/>
                    </a:cubicBezTo>
                    <a:cubicBezTo>
                      <a:pt x="26" y="33"/>
                      <a:pt x="26" y="33"/>
                      <a:pt x="26" y="33"/>
                    </a:cubicBezTo>
                    <a:cubicBezTo>
                      <a:pt x="52" y="33"/>
                      <a:pt x="52" y="33"/>
                      <a:pt x="52" y="33"/>
                    </a:cubicBezTo>
                    <a:cubicBezTo>
                      <a:pt x="52" y="69"/>
                      <a:pt x="52" y="69"/>
                      <a:pt x="52" y="69"/>
                    </a:cubicBezTo>
                    <a:lnTo>
                      <a:pt x="46"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35D8E48B-26DC-CD49-98BF-FA467BAB7896}"/>
                </a:ext>
              </a:extLst>
            </p:cNvPr>
            <p:cNvGrpSpPr/>
            <p:nvPr userDrawn="1"/>
          </p:nvGrpSpPr>
          <p:grpSpPr>
            <a:xfrm>
              <a:off x="9966156" y="6133438"/>
              <a:ext cx="1844842" cy="572324"/>
              <a:chOff x="1936751" y="5480050"/>
              <a:chExt cx="7558088" cy="2344738"/>
            </a:xfrm>
          </p:grpSpPr>
          <p:sp>
            <p:nvSpPr>
              <p:cNvPr id="32" name="Freeform 5">
                <a:extLst>
                  <a:ext uri="{FF2B5EF4-FFF2-40B4-BE49-F238E27FC236}">
                    <a16:creationId xmlns:a16="http://schemas.microsoft.com/office/drawing/2014/main" id="{D43B26BC-32E2-6A46-B02F-367A62A24AAD}"/>
                  </a:ext>
                </a:extLst>
              </p:cNvPr>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3" name="Freeform 6">
                <a:extLst>
                  <a:ext uri="{FF2B5EF4-FFF2-40B4-BE49-F238E27FC236}">
                    <a16:creationId xmlns:a16="http://schemas.microsoft.com/office/drawing/2014/main" id="{DB1EF759-5537-5D48-AC28-C26F48F4FF4F}"/>
                  </a:ext>
                </a:extLst>
              </p:cNvPr>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4" name="Freeform 7">
                <a:extLst>
                  <a:ext uri="{FF2B5EF4-FFF2-40B4-BE49-F238E27FC236}">
                    <a16:creationId xmlns:a16="http://schemas.microsoft.com/office/drawing/2014/main" id="{B73F3B33-CC44-554E-AA31-90B1AD4EC7AB}"/>
                  </a:ext>
                </a:extLst>
              </p:cNvPr>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5" name="Freeform 8">
                <a:extLst>
                  <a:ext uri="{FF2B5EF4-FFF2-40B4-BE49-F238E27FC236}">
                    <a16:creationId xmlns:a16="http://schemas.microsoft.com/office/drawing/2014/main" id="{DD3DC235-7B5D-CB4D-A6C6-9D15DDE1CE34}"/>
                  </a:ext>
                </a:extLst>
              </p:cNvPr>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9">
                <a:extLst>
                  <a:ext uri="{FF2B5EF4-FFF2-40B4-BE49-F238E27FC236}">
                    <a16:creationId xmlns:a16="http://schemas.microsoft.com/office/drawing/2014/main" id="{C98F4725-2A88-C448-97AE-7160A427BE79}"/>
                  </a:ext>
                </a:extLst>
              </p:cNvPr>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0">
                <a:extLst>
                  <a:ext uri="{FF2B5EF4-FFF2-40B4-BE49-F238E27FC236}">
                    <a16:creationId xmlns:a16="http://schemas.microsoft.com/office/drawing/2014/main" id="{345E4E85-3FF5-A946-9CEB-3BEC005BEA00}"/>
                  </a:ext>
                </a:extLst>
              </p:cNvPr>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1">
                <a:extLst>
                  <a:ext uri="{FF2B5EF4-FFF2-40B4-BE49-F238E27FC236}">
                    <a16:creationId xmlns:a16="http://schemas.microsoft.com/office/drawing/2014/main" id="{0D477AF4-0FF1-A94F-A217-D9509C2FF548}"/>
                  </a:ext>
                </a:extLst>
              </p:cNvPr>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2">
                <a:extLst>
                  <a:ext uri="{FF2B5EF4-FFF2-40B4-BE49-F238E27FC236}">
                    <a16:creationId xmlns:a16="http://schemas.microsoft.com/office/drawing/2014/main" id="{46B9EDF5-C8B6-2C4A-9F56-2AE56942E02F}"/>
                  </a:ext>
                </a:extLst>
              </p:cNvPr>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3">
                <a:extLst>
                  <a:ext uri="{FF2B5EF4-FFF2-40B4-BE49-F238E27FC236}">
                    <a16:creationId xmlns:a16="http://schemas.microsoft.com/office/drawing/2014/main" id="{C460C58D-C99B-0541-9C75-23412171A6F4}"/>
                  </a:ext>
                </a:extLst>
              </p:cNvPr>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4">
                <a:extLst>
                  <a:ext uri="{FF2B5EF4-FFF2-40B4-BE49-F238E27FC236}">
                    <a16:creationId xmlns:a16="http://schemas.microsoft.com/office/drawing/2014/main" id="{D9F026F9-D135-6C42-AC75-B8FF0C7D35E8}"/>
                  </a:ext>
                </a:extLst>
              </p:cNvPr>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5">
                <a:extLst>
                  <a:ext uri="{FF2B5EF4-FFF2-40B4-BE49-F238E27FC236}">
                    <a16:creationId xmlns:a16="http://schemas.microsoft.com/office/drawing/2014/main" id="{52E82C1B-50D5-6E49-8EDC-76C48A1790FD}"/>
                  </a:ext>
                </a:extLst>
              </p:cNvPr>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6">
                <a:extLst>
                  <a:ext uri="{FF2B5EF4-FFF2-40B4-BE49-F238E27FC236}">
                    <a16:creationId xmlns:a16="http://schemas.microsoft.com/office/drawing/2014/main" id="{DC71DF66-DFFA-7D44-80B7-0CEE9AC109A3}"/>
                  </a:ext>
                </a:extLst>
              </p:cNvPr>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7">
                <a:extLst>
                  <a:ext uri="{FF2B5EF4-FFF2-40B4-BE49-F238E27FC236}">
                    <a16:creationId xmlns:a16="http://schemas.microsoft.com/office/drawing/2014/main" id="{5C9E9BCD-791F-ED43-ABFD-B0DEF70A69E0}"/>
                  </a:ext>
                </a:extLst>
              </p:cNvPr>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8">
                <a:extLst>
                  <a:ext uri="{FF2B5EF4-FFF2-40B4-BE49-F238E27FC236}">
                    <a16:creationId xmlns:a16="http://schemas.microsoft.com/office/drawing/2014/main" id="{0379F5DD-3043-1949-9501-2FF691AD9D82}"/>
                  </a:ext>
                </a:extLst>
              </p:cNvPr>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19">
                <a:extLst>
                  <a:ext uri="{FF2B5EF4-FFF2-40B4-BE49-F238E27FC236}">
                    <a16:creationId xmlns:a16="http://schemas.microsoft.com/office/drawing/2014/main" id="{5E657CC2-6326-694B-8176-82F1C061814C}"/>
                  </a:ext>
                </a:extLst>
              </p:cNvPr>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0">
                <a:extLst>
                  <a:ext uri="{FF2B5EF4-FFF2-40B4-BE49-F238E27FC236}">
                    <a16:creationId xmlns:a16="http://schemas.microsoft.com/office/drawing/2014/main" id="{B3109B2E-369C-AD4C-86BA-1DF6D6CE5182}"/>
                  </a:ext>
                </a:extLst>
              </p:cNvPr>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spTree>
    <p:extLst>
      <p:ext uri="{BB962C8B-B14F-4D97-AF65-F5344CB8AC3E}">
        <p14:creationId xmlns:p14="http://schemas.microsoft.com/office/powerpoint/2010/main" val="5799195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136520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E2B-031F-144F-A024-BE81F97819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4990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8969627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56200-CFCD-BF4F-987A-47FD4FB6C3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1" t="21458" r="8637" b="39951"/>
          <a:stretch/>
        </p:blipFill>
        <p:spPr>
          <a:xfrm>
            <a:off x="0" y="297713"/>
            <a:ext cx="12192000" cy="5501192"/>
          </a:xfrm>
          <a:prstGeom prst="rect">
            <a:avLst/>
          </a:prstGeom>
        </p:spPr>
      </p:pic>
      <p:sp>
        <p:nvSpPr>
          <p:cNvPr id="4" name="Rectangle 3">
            <a:extLst>
              <a:ext uri="{FF2B5EF4-FFF2-40B4-BE49-F238E27FC236}">
                <a16:creationId xmlns:a16="http://schemas.microsoft.com/office/drawing/2014/main" id="{6C23175A-034B-4C4E-8A47-E53AC544BCAD}"/>
              </a:ext>
            </a:extLst>
          </p:cNvPr>
          <p:cNvSpPr/>
          <p:nvPr userDrawn="1"/>
        </p:nvSpPr>
        <p:spPr>
          <a:xfrm>
            <a:off x="0" y="297713"/>
            <a:ext cx="12192000" cy="5501191"/>
          </a:xfrm>
          <a:prstGeom prst="rect">
            <a:avLst/>
          </a:prstGeom>
          <a:solidFill>
            <a:srgbClr val="0875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9CC239-9FFC-CE48-B9FE-6E1EE5D8C9F5}"/>
              </a:ext>
            </a:extLst>
          </p:cNvPr>
          <p:cNvSpPr txBox="1"/>
          <p:nvPr userDrawn="1"/>
        </p:nvSpPr>
        <p:spPr>
          <a:xfrm>
            <a:off x="1615775" y="-305729"/>
            <a:ext cx="2679405" cy="307777"/>
          </a:xfrm>
          <a:prstGeom prst="rect">
            <a:avLst/>
          </a:prstGeom>
          <a:solidFill>
            <a:srgbClr val="BAD97A"/>
          </a:solidFill>
        </p:spPr>
        <p:txBody>
          <a:bodyPr wrap="square" rtlCol="0">
            <a:spAutoFit/>
          </a:bodyPr>
          <a:lstStyle/>
          <a:p>
            <a:r>
              <a:rPr lang="en-US" sz="1400">
                <a:solidFill>
                  <a:srgbClr val="074459"/>
                </a:solidFill>
              </a:rPr>
              <a:t>SUB-HEAER 1</a:t>
            </a:r>
          </a:p>
        </p:txBody>
      </p:sp>
      <p:sp>
        <p:nvSpPr>
          <p:cNvPr id="8" name="Text Placeholder 7">
            <a:extLst>
              <a:ext uri="{FF2B5EF4-FFF2-40B4-BE49-F238E27FC236}">
                <a16:creationId xmlns:a16="http://schemas.microsoft.com/office/drawing/2014/main" id="{85471BFE-DB89-914B-8E38-EA5CAD699BC5}"/>
              </a:ext>
            </a:extLst>
          </p:cNvPr>
          <p:cNvSpPr>
            <a:spLocks noGrp="1"/>
          </p:cNvSpPr>
          <p:nvPr>
            <p:ph type="body" sz="quarter" idx="10" hasCustomPrompt="1"/>
          </p:nvPr>
        </p:nvSpPr>
        <p:spPr>
          <a:xfrm>
            <a:off x="1467293" y="2140327"/>
            <a:ext cx="9224963" cy="1058862"/>
          </a:xfrm>
        </p:spPr>
        <p:txBody>
          <a:bodyPr/>
          <a:lstStyle>
            <a:lvl1pPr marL="0" indent="0">
              <a:buNone/>
              <a:defRPr sz="8000" b="1">
                <a:solidFill>
                  <a:schemeClr val="bg1"/>
                </a:solidFill>
              </a:defRPr>
            </a:lvl1pPr>
          </a:lstStyle>
          <a:p>
            <a:pPr lvl="0"/>
            <a:r>
              <a:rPr lang="en-US"/>
              <a:t>BOLD 74 </a:t>
            </a:r>
            <a:r>
              <a:rPr lang="en-US" err="1"/>
              <a:t>pt</a:t>
            </a:r>
            <a:endParaRPr lang="en-US"/>
          </a:p>
        </p:txBody>
      </p:sp>
      <p:sp>
        <p:nvSpPr>
          <p:cNvPr id="10" name="Text Placeholder 9">
            <a:extLst>
              <a:ext uri="{FF2B5EF4-FFF2-40B4-BE49-F238E27FC236}">
                <a16:creationId xmlns:a16="http://schemas.microsoft.com/office/drawing/2014/main" id="{FA1C58F0-783F-4342-A198-3BBD806F864E}"/>
              </a:ext>
            </a:extLst>
          </p:cNvPr>
          <p:cNvSpPr>
            <a:spLocks noGrp="1"/>
          </p:cNvSpPr>
          <p:nvPr>
            <p:ph type="body" sz="quarter" idx="11" hasCustomPrompt="1"/>
          </p:nvPr>
        </p:nvSpPr>
        <p:spPr>
          <a:xfrm>
            <a:off x="1467293" y="3504967"/>
            <a:ext cx="9224963" cy="2293937"/>
          </a:xfrm>
        </p:spPr>
        <p:txBody>
          <a:bodyPr/>
          <a:lstStyle>
            <a:lvl1pPr marL="0" marR="0" indent="0" algn="l" defTabSz="685749" rtl="0" eaLnBrk="1" fontAlgn="auto" latinLnBrk="0" hangingPunct="1">
              <a:lnSpc>
                <a:spcPct val="100000"/>
              </a:lnSpc>
              <a:spcBef>
                <a:spcPts val="300"/>
              </a:spcBef>
              <a:spcAft>
                <a:spcPts val="300"/>
              </a:spcAft>
              <a:buClr>
                <a:schemeClr val="tx2"/>
              </a:buClr>
              <a:buSzTx/>
              <a:buFontTx/>
              <a:buNone/>
              <a:tabLst/>
              <a:defRPr>
                <a:solidFill>
                  <a:schemeClr val="tx1">
                    <a:lumMod val="20000"/>
                    <a:lumOff val="80000"/>
                  </a:schemeClr>
                </a:solidFill>
              </a:defRPr>
            </a:lvl1pPr>
          </a:lstStyle>
          <a:p>
            <a:pPr marL="228600" marR="0" lvl="0" indent="-228600" algn="l" defTabSz="685749" rtl="0" eaLnBrk="1" fontAlgn="auto" latinLnBrk="0" hangingPunct="1">
              <a:lnSpc>
                <a:spcPct val="100000"/>
              </a:lnSpc>
              <a:spcBef>
                <a:spcPts val="300"/>
              </a:spcBef>
              <a:spcAft>
                <a:spcPts val="300"/>
              </a:spcAft>
              <a:buClr>
                <a:schemeClr val="tx2"/>
              </a:buClr>
              <a:buSzTx/>
              <a:buFont typeface="Arial" panose="020B0604020202020204" pitchFamily="34" charset="0"/>
              <a:buChar char="•"/>
              <a:tabLst/>
              <a:defRPr/>
            </a:pPr>
            <a:r>
              <a:rPr lang="en-US" sz="2400">
                <a:solidFill>
                  <a:srgbClr val="85CEDB"/>
                </a:solidFill>
              </a:rPr>
              <a:t>Text text text text text text text text text text Text text text text text text text text text text Text text text text text text text text text text Text text text text text text text text text text</a:t>
            </a:r>
          </a:p>
        </p:txBody>
      </p:sp>
      <p:sp>
        <p:nvSpPr>
          <p:cNvPr id="13" name="Rectangle 12">
            <a:extLst>
              <a:ext uri="{FF2B5EF4-FFF2-40B4-BE49-F238E27FC236}">
                <a16:creationId xmlns:a16="http://schemas.microsoft.com/office/drawing/2014/main" id="{827E187B-6646-C541-9076-EE272D4AC320}"/>
              </a:ext>
            </a:extLst>
          </p:cNvPr>
          <p:cNvSpPr/>
          <p:nvPr userDrawn="1"/>
        </p:nvSpPr>
        <p:spPr>
          <a:xfrm>
            <a:off x="1467293" y="1636295"/>
            <a:ext cx="2976370" cy="320842"/>
          </a:xfrm>
          <a:prstGeom prst="rect">
            <a:avLst/>
          </a:prstGeom>
          <a:solidFill>
            <a:srgbClr val="BAD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7ED89505-4775-F144-8F85-EFC5501CB89C}"/>
              </a:ext>
            </a:extLst>
          </p:cNvPr>
          <p:cNvSpPr>
            <a:spLocks noGrp="1"/>
          </p:cNvSpPr>
          <p:nvPr>
            <p:ph type="body" sz="quarter" idx="12" hasCustomPrompt="1"/>
          </p:nvPr>
        </p:nvSpPr>
        <p:spPr>
          <a:xfrm>
            <a:off x="1531462" y="1656440"/>
            <a:ext cx="2912202" cy="300697"/>
          </a:xfrm>
        </p:spPr>
        <p:txBody>
          <a:bodyPr>
            <a:noAutofit/>
          </a:bodyPr>
          <a:lstStyle>
            <a:lvl1pPr marL="0" indent="0">
              <a:buNone/>
              <a:defRPr sz="1400">
                <a:solidFill>
                  <a:srgbClr val="116180"/>
                </a:solidFill>
              </a:defRPr>
            </a:lvl1pPr>
          </a:lstStyle>
          <a:p>
            <a:pPr lvl="0"/>
            <a:r>
              <a:rPr lang="en-US"/>
              <a:t>SUB-HEADER 1</a:t>
            </a:r>
          </a:p>
        </p:txBody>
      </p:sp>
    </p:spTree>
    <p:extLst>
      <p:ext uri="{BB962C8B-B14F-4D97-AF65-F5344CB8AC3E}">
        <p14:creationId xmlns:p14="http://schemas.microsoft.com/office/powerpoint/2010/main" val="1971796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21754497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088DAC-501C-4446-9480-2A7ABCC33F7C}"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37E0B-489C-46ED-9E21-4B5630CEF4B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357" y="5764001"/>
            <a:ext cx="1304549" cy="893182"/>
          </a:xfrm>
          <a:prstGeom prst="rect">
            <a:avLst/>
          </a:prstGeom>
        </p:spPr>
      </p:pic>
    </p:spTree>
    <p:extLst>
      <p:ext uri="{BB962C8B-B14F-4D97-AF65-F5344CB8AC3E}">
        <p14:creationId xmlns:p14="http://schemas.microsoft.com/office/powerpoint/2010/main" val="2140255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0209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46418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Custom Image No Text">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7240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0"/>
            <a:ext cx="7315199" cy="6871230"/>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32640"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91786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238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27912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Opening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0" y="0"/>
            <a:ext cx="12207482"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61874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0" name="Picture 39"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12562"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660290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ection/Breaker">
    <p:spTree>
      <p:nvGrpSpPr>
        <p:cNvPr id="1" name=""/>
        <p:cNvGrpSpPr/>
        <p:nvPr/>
      </p:nvGrpSpPr>
      <p:grpSpPr>
        <a:xfrm>
          <a:off x="0" y="0"/>
          <a:ext cx="0" cy="0"/>
          <a:chOff x="0" y="0"/>
          <a:chExt cx="0" cy="0"/>
        </a:xfrm>
      </p:grpSpPr>
      <p:pic>
        <p:nvPicPr>
          <p:cNvPr id="21" name="Picture 20" descr="breaker_slide_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00467" cy="6858000"/>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2" name="Straight Connector 21"/>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1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345B-7520-471F-A0ED-C17ACF1D0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DA9D5-FA78-4518-8BDC-51D6289A3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EAA0B-C7A9-4A32-A5C2-6364E5D31F1C}"/>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DC338684-77CC-4B31-8CDB-8A10B27C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1750-5BD0-41D9-8581-22C216D0BB1C}"/>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100339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42708508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77372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ub_Section/Breaker Custom Image">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4" name="Picture 33" descr="breaker_slid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1" y="-1"/>
            <a:ext cx="12200981" cy="6862343"/>
          </a:xfrm>
          <a:prstGeom prst="rect">
            <a:avLst/>
          </a:prstGeom>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95083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243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17047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Breaker Orange">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47773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7847509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80166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a:p>
            <a:pPr marL="342900" lvl="2" indent="-342900" algn="l" defTabSz="685749" rtl="0" eaLnBrk="1" latinLnBrk="0" hangingPunct="1">
              <a:lnSpc>
                <a:spcPct val="100000"/>
              </a:lnSpc>
              <a:spcBef>
                <a:spcPts val="200"/>
              </a:spcBef>
              <a:spcAft>
                <a:spcPts val="200"/>
              </a:spcAft>
              <a:buClr>
                <a:srgbClr val="0098BA"/>
              </a:buClr>
              <a:buFont typeface="+mj-lt"/>
              <a:buAutoNum type="arabicPeriod"/>
            </a:pPr>
            <a:r>
              <a:rPr lang="en-US"/>
              <a:t>Third level</a:t>
            </a:r>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Edit Master text styles</a:t>
            </a:r>
          </a:p>
          <a:p>
            <a:pPr marL="342900" lvl="1" indent="-342900" algn="l" defTabSz="685749" rtl="0" eaLnBrk="1" latinLnBrk="0" hangingPunct="1">
              <a:lnSpc>
                <a:spcPct val="100000"/>
              </a:lnSpc>
              <a:spcBef>
                <a:spcPts val="200"/>
              </a:spcBef>
              <a:spcAft>
                <a:spcPts val="200"/>
              </a:spcAft>
              <a:buClr>
                <a:srgbClr val="0098BA"/>
              </a:buClr>
              <a:buFont typeface="+mj-lt"/>
              <a:buAutoNum type="arabicPeriod"/>
            </a:pPr>
            <a:r>
              <a:rPr lang="en-US"/>
              <a:t>Second level</a:t>
            </a:r>
          </a:p>
        </p:txBody>
      </p:sp>
    </p:spTree>
    <p:extLst>
      <p:ext uri="{BB962C8B-B14F-4D97-AF65-F5344CB8AC3E}">
        <p14:creationId xmlns:p14="http://schemas.microsoft.com/office/powerpoint/2010/main" val="391657415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rgbClr val="0098BA"/>
                </a:solidFill>
              </a:defRPr>
            </a:lvl1pPr>
          </a:lstStyle>
          <a:p>
            <a:r>
              <a:rPr lang="en-US"/>
              <a:t>Click to edit Master title style</a:t>
            </a:r>
          </a:p>
        </p:txBody>
      </p:sp>
    </p:spTree>
    <p:extLst>
      <p:ext uri="{BB962C8B-B14F-4D97-AF65-F5344CB8AC3E}">
        <p14:creationId xmlns:p14="http://schemas.microsoft.com/office/powerpoint/2010/main" val="15127443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Agenda 5">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rgbClr val="0098BA"/>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2741443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12206669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342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042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1" y="1511711"/>
            <a:ext cx="6619875"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42614075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r>
              <a:rPr lang="en-US"/>
              <a:t>Click icon to add picture</a:t>
            </a:r>
          </a:p>
        </p:txBody>
      </p:sp>
    </p:spTree>
    <p:extLst>
      <p:ext uri="{BB962C8B-B14F-4D97-AF65-F5344CB8AC3E}">
        <p14:creationId xmlns:p14="http://schemas.microsoft.com/office/powerpoint/2010/main" val="39541163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lvl1pPr>
              <a:defRPr>
                <a:solidFill>
                  <a:srgbClr val="0098BA"/>
                </a:solidFill>
              </a:defRPr>
            </a:lvl1p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r>
              <a:rPr lang="en-US"/>
              <a:t>Click icon to add chart</a:t>
            </a:r>
          </a:p>
        </p:txBody>
      </p:sp>
    </p:spTree>
    <p:extLst>
      <p:ext uri="{BB962C8B-B14F-4D97-AF65-F5344CB8AC3E}">
        <p14:creationId xmlns:p14="http://schemas.microsoft.com/office/powerpoint/2010/main" val="29303772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r>
              <a:rPr lang="en-US"/>
              <a:t>Click icon to add picture</a:t>
            </a:r>
          </a:p>
        </p:txBody>
      </p:sp>
    </p:spTree>
    <p:extLst>
      <p:ext uri="{BB962C8B-B14F-4D97-AF65-F5344CB8AC3E}">
        <p14:creationId xmlns:p14="http://schemas.microsoft.com/office/powerpoint/2010/main" val="423218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Quote 1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58" y="-12546"/>
            <a:ext cx="12192000" cy="6870545"/>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341827"/>
            <a:ext cx="694660" cy="576061"/>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492132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Quote 2 Custom Imag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r>
              <a:rPr lang="en-US"/>
              <a:t>Click icon to add picture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0" y="0"/>
            <a:ext cx="12191997" cy="6866466"/>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954384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r>
              <a:rPr lang="en-US"/>
              <a:t>Click icon to add picture</a:t>
            </a:r>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44125"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806247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r>
              <a:rPr lang="en-US"/>
              <a:t>Click icon to add table</a:t>
            </a:r>
          </a:p>
        </p:txBody>
      </p:sp>
    </p:spTree>
    <p:extLst>
      <p:ext uri="{BB962C8B-B14F-4D97-AF65-F5344CB8AC3E}">
        <p14:creationId xmlns:p14="http://schemas.microsoft.com/office/powerpoint/2010/main" val="394644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67922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924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773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414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0436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914222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166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8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8175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2103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232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1347245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031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938311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12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43847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90553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42682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63933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3" name="Rectangle 22"/>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635" b="16696"/>
          <a:stretch/>
        </p:blipFill>
        <p:spPr>
          <a:xfrm>
            <a:off x="7265184" y="0"/>
            <a:ext cx="4940968" cy="2353768"/>
          </a:xfrm>
          <a:prstGeom prst="rect">
            <a:avLst/>
          </a:prstGeom>
        </p:spPr>
      </p:pic>
      <p:sp>
        <p:nvSpPr>
          <p:cNvPr id="2" name="Title 1"/>
          <p:cNvSpPr>
            <a:spLocks noGrp="1"/>
          </p:cNvSpPr>
          <p:nvPr>
            <p:ph type="title"/>
          </p:nvPr>
        </p:nvSpPr>
        <p:spPr>
          <a:xfrm>
            <a:off x="381003" y="647700"/>
            <a:ext cx="9090484" cy="495300"/>
          </a:xfrm>
        </p:spPr>
        <p:txBody>
          <a:bodyPr/>
          <a:lstStyle/>
          <a:p>
            <a:r>
              <a:rPr lang="en-US"/>
              <a:t>Click to edit Master title style</a:t>
            </a:r>
          </a:p>
        </p:txBody>
      </p:sp>
      <p:sp>
        <p:nvSpPr>
          <p:cNvPr id="3" name="Content Placeholder 2"/>
          <p:cNvSpPr>
            <a:spLocks noGrp="1"/>
          </p:cNvSpPr>
          <p:nvPr>
            <p:ph idx="1"/>
          </p:nvPr>
        </p:nvSpPr>
        <p:spPr>
          <a:xfrm>
            <a:off x="373582" y="1476304"/>
            <a:ext cx="5305375" cy="4467296"/>
          </a:xfrm>
          <a:prstGeom prst="rect">
            <a:avLst/>
          </a:prstGeom>
        </p:spPr>
        <p:txBody>
          <a:bodyPr>
            <a:noAutofit/>
          </a:bodyPr>
          <a:lstStyle>
            <a:lvl1pPr marL="231775" indent="-231775">
              <a:lnSpc>
                <a:spcPct val="100000"/>
              </a:lnSpc>
              <a:spcBef>
                <a:spcPts val="200"/>
              </a:spcBef>
              <a:spcAft>
                <a:spcPts val="200"/>
              </a:spcAft>
              <a:buClr>
                <a:srgbClr val="0098BA"/>
              </a:buClr>
              <a:buFont typeface="+mj-lt"/>
              <a:buAutoNum type="arabicPeriod"/>
              <a:tabLst>
                <a:tab pos="0" algn="l"/>
              </a:tabLst>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endParaRPr lang="en-US"/>
          </a:p>
        </p:txBody>
      </p:sp>
      <p:sp>
        <p:nvSpPr>
          <p:cNvPr id="27" name="Content Placeholder 2"/>
          <p:cNvSpPr>
            <a:spLocks noGrp="1"/>
          </p:cNvSpPr>
          <p:nvPr>
            <p:ph idx="13"/>
          </p:nvPr>
        </p:nvSpPr>
        <p:spPr>
          <a:xfrm>
            <a:off x="5943137" y="1476304"/>
            <a:ext cx="5303520" cy="4467296"/>
          </a:xfrm>
          <a:prstGeom prst="rect">
            <a:avLst/>
          </a:prstGeom>
        </p:spPr>
        <p:txBody>
          <a:bodyPr>
            <a:noAutofit/>
          </a:bodyPr>
          <a:lstStyle>
            <a:lvl1pPr marL="0" indent="0">
              <a:lnSpc>
                <a:spcPct val="100000"/>
              </a:lnSpc>
              <a:spcBef>
                <a:spcPts val="200"/>
              </a:spcBef>
              <a:spcAft>
                <a:spcPts val="200"/>
              </a:spcAft>
              <a:buClr>
                <a:srgbClr val="0098BA"/>
              </a:buClr>
              <a:buFont typeface="+mj-lt"/>
              <a:buAutoNum type="arabicPeriod" startAt="11"/>
              <a:defRPr lang="en-US" sz="1600" kern="1200" dirty="0" smtClean="0">
                <a:solidFill>
                  <a:srgbClr val="545559"/>
                </a:solidFill>
                <a:latin typeface="+mn-lt"/>
                <a:ea typeface="+mn-ea"/>
                <a:cs typeface="+mn-cs"/>
              </a:defRPr>
            </a:lvl1pPr>
            <a:lvl2pPr marL="645271" indent="-297634">
              <a:lnSpc>
                <a:spcPct val="100000"/>
              </a:lnSpc>
              <a:spcBef>
                <a:spcPts val="450"/>
              </a:spcBef>
              <a:spcAft>
                <a:spcPts val="450"/>
              </a:spcAft>
              <a:buFont typeface="+mj-lt"/>
              <a:buAutoNum type="alphaLcParenR"/>
              <a:defRPr lang="en-US" sz="1400" kern="1200" dirty="0" smtClean="0">
                <a:solidFill>
                  <a:srgbClr val="545559"/>
                </a:solidFill>
                <a:latin typeface="+mn-lt"/>
                <a:ea typeface="+mn-ea"/>
                <a:cs typeface="+mn-cs"/>
              </a:defRPr>
            </a:lvl2pPr>
            <a:lvl4pPr>
              <a:buClr>
                <a:srgbClr val="545559"/>
              </a:buClr>
              <a:buSzPct val="106000"/>
              <a:defRPr/>
            </a:lvl4pPr>
            <a:lvl5pPr>
              <a:buClr>
                <a:srgbClr val="545559"/>
              </a:buClr>
              <a:buSzPct val="93000"/>
              <a:defRPr sz="975"/>
            </a:lvl5pPr>
          </a:lstStyle>
          <a:p>
            <a:pPr marL="342900" lvl="0" indent="-342900" algn="l" defTabSz="685749" rtl="0" eaLnBrk="1" latinLnBrk="0" hangingPunct="1">
              <a:lnSpc>
                <a:spcPct val="100000"/>
              </a:lnSpc>
              <a:spcBef>
                <a:spcPts val="200"/>
              </a:spcBef>
              <a:spcAft>
                <a:spcPts val="200"/>
              </a:spcAft>
              <a:buClr>
                <a:srgbClr val="0098BA"/>
              </a:buClr>
              <a:buFont typeface="+mj-lt"/>
              <a:buAutoNum type="arabicPeriod"/>
            </a:pPr>
            <a:r>
              <a:rPr lang="en-US"/>
              <a:t>Click to edit Master text styles</a:t>
            </a:r>
          </a:p>
          <a:p>
            <a:pPr marL="645271" lvl="1" indent="-297634" algn="l" defTabSz="685749" rtl="0" eaLnBrk="1" latinLnBrk="0" hangingPunct="1">
              <a:lnSpc>
                <a:spcPct val="100000"/>
              </a:lnSpc>
              <a:spcBef>
                <a:spcPts val="450"/>
              </a:spcBef>
              <a:spcAft>
                <a:spcPts val="450"/>
              </a:spcAft>
              <a:buClr>
                <a:srgbClr val="74B543"/>
              </a:buClr>
              <a:buFont typeface="+mj-lt"/>
              <a:buAutoNum type="alphaLcParenR"/>
            </a:pPr>
            <a:r>
              <a:rPr lang="en-US"/>
              <a:t>Second level</a:t>
            </a:r>
          </a:p>
        </p:txBody>
      </p:sp>
    </p:spTree>
    <p:extLst>
      <p:ext uri="{BB962C8B-B14F-4D97-AF65-F5344CB8AC3E}">
        <p14:creationId xmlns:p14="http://schemas.microsoft.com/office/powerpoint/2010/main" val="34144698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44466" b="34597"/>
          <a:stretch/>
        </p:blipFill>
        <p:spPr>
          <a:xfrm>
            <a:off x="5598695" y="685"/>
            <a:ext cx="6593304" cy="5822599"/>
          </a:xfrm>
          <a:prstGeom prst="rect">
            <a:avLst/>
          </a:prstGeom>
          <a:noFill/>
          <a:ln>
            <a:noFill/>
          </a:ln>
        </p:spPr>
      </p:pic>
      <p:sp>
        <p:nvSpPr>
          <p:cNvPr id="3" name="Content Placeholder 2"/>
          <p:cNvSpPr>
            <a:spLocks noGrp="1"/>
          </p:cNvSpPr>
          <p:nvPr>
            <p:ph idx="1"/>
          </p:nvPr>
        </p:nvSpPr>
        <p:spPr>
          <a:xfrm>
            <a:off x="373582" y="1478780"/>
            <a:ext cx="5337407"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0999" y="647700"/>
            <a:ext cx="5329989"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924528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2_Agenda 4">
    <p:spTree>
      <p:nvGrpSpPr>
        <p:cNvPr id="1" name=""/>
        <p:cNvGrpSpPr/>
        <p:nvPr/>
      </p:nvGrpSpPr>
      <p:grpSpPr>
        <a:xfrm>
          <a:off x="0" y="0"/>
          <a:ext cx="0" cy="0"/>
          <a:chOff x="0" y="0"/>
          <a:chExt cx="0" cy="0"/>
        </a:xfrm>
      </p:grpSpPr>
      <p:sp>
        <p:nvSpPr>
          <p:cNvPr id="5" name="Rectangle 4"/>
          <p:cNvSpPr/>
          <p:nvPr userDrawn="1"/>
        </p:nvSpPr>
        <p:spPr>
          <a:xfrm>
            <a:off x="0" y="0"/>
            <a:ext cx="12192000" cy="565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4196" b="34417"/>
          <a:stretch/>
        </p:blipFill>
        <p:spPr>
          <a:xfrm>
            <a:off x="5566611" y="685"/>
            <a:ext cx="6625388" cy="5838641"/>
          </a:xfrm>
          <a:prstGeom prst="rect">
            <a:avLst/>
          </a:prstGeom>
          <a:noFill/>
          <a:ln>
            <a:noFill/>
          </a:ln>
        </p:spPr>
      </p:pic>
    </p:spTree>
    <p:extLst>
      <p:ext uri="{BB962C8B-B14F-4D97-AF65-F5344CB8AC3E}">
        <p14:creationId xmlns:p14="http://schemas.microsoft.com/office/powerpoint/2010/main" val="1484690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392775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0663" y="1447492"/>
            <a:ext cx="5598117" cy="446661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tabLst>
                <a:tab pos="457200" algn="l"/>
              </a:tabLs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4" name="Content Placeholder 3"/>
          <p:cNvSpPr>
            <a:spLocks noGrp="1"/>
          </p:cNvSpPr>
          <p:nvPr>
            <p:ph sz="half" idx="2"/>
          </p:nvPr>
        </p:nvSpPr>
        <p:spPr>
          <a:xfrm>
            <a:off x="6227683" y="1447492"/>
            <a:ext cx="5592536" cy="4466612"/>
          </a:xfrm>
          <a:prstGeom prst="rect">
            <a:avLst/>
          </a:prstGeom>
        </p:spPr>
        <p:txBody>
          <a:bodyPr/>
          <a:lstStyle>
            <a:lvl1pPr>
              <a:lnSpc>
                <a:spcPct val="100000"/>
              </a:lnSpc>
              <a:spcBef>
                <a:spcPts val="200"/>
              </a:spcBef>
              <a:spcAft>
                <a:spcPts val="200"/>
              </a:spcAft>
              <a:defRPr/>
            </a:lvl1pPr>
            <a:lvl2pPr>
              <a:lnSpc>
                <a:spcPct val="100000"/>
              </a:lnSpc>
              <a:spcBef>
                <a:spcPts val="200"/>
              </a:spcBef>
              <a:spcAft>
                <a:spcPts val="200"/>
              </a:spcAft>
              <a:defRPr/>
            </a:lvl2pPr>
            <a:lvl3pPr>
              <a:lnSpc>
                <a:spcPct val="100000"/>
              </a:lnSpc>
              <a:spcBef>
                <a:spcPts val="200"/>
              </a:spcBef>
              <a:spcAft>
                <a:spcPts val="200"/>
              </a:spcAft>
              <a:defRPr/>
            </a:lvl3pPr>
            <a:lvl4pPr>
              <a:lnSpc>
                <a:spcPct val="100000"/>
              </a:lnSpc>
              <a:spcBef>
                <a:spcPts val="200"/>
              </a:spcBef>
              <a:spcAft>
                <a:spcPts val="200"/>
              </a:spcAft>
              <a:defRPr/>
            </a:lvl4pPr>
            <a:lvl5pPr>
              <a:lnSpc>
                <a:spcPct val="100000"/>
              </a:lnSpc>
              <a:spcBef>
                <a:spcPts val="200"/>
              </a:spcBef>
              <a:spcAft>
                <a:spcPts val="200"/>
              </a:spcAft>
              <a:defRPr sz="1200"/>
            </a:lvl5pPr>
            <a:lvl6pPr marL="1371600" marR="0" indent="-227013" algn="l" defTabSz="685749" rtl="0" eaLnBrk="1" fontAlgn="auto" latinLnBrk="0" hangingPunct="1">
              <a:lnSpc>
                <a:spcPct val="100000"/>
              </a:lnSpc>
              <a:spcBef>
                <a:spcPts val="200"/>
              </a:spcBef>
              <a:spcAft>
                <a:spcPts val="2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200"/>
              </a:spcBef>
              <a:spcAft>
                <a:spcPts val="2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21635200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3" y="647700"/>
            <a:ext cx="11538004" cy="495300"/>
          </a:xfrm>
        </p:spPr>
        <p:txBody>
          <a:bodyPr>
            <a:normAutofit/>
          </a:bodyPr>
          <a:lst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381000" y="1378888"/>
            <a:ext cx="5654040" cy="437576"/>
          </a:xfrm>
          <a:prstGeom prst="rect">
            <a:avLst/>
          </a:prstGeom>
        </p:spPr>
        <p:txBody>
          <a:bodyPr anchor="b">
            <a:noAutofit/>
          </a:bodyPr>
          <a:lstStyle>
            <a:lvl1pPr marL="0" indent="0">
              <a:buNone/>
              <a:tabLst>
                <a:tab pos="857250" algn="l"/>
              </a:tabLst>
              <a:defRPr sz="1700" b="1"/>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77839" y="1837850"/>
            <a:ext cx="5654040"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5" name="Text Placeholder 4"/>
          <p:cNvSpPr>
            <a:spLocks noGrp="1"/>
          </p:cNvSpPr>
          <p:nvPr>
            <p:ph type="body" sz="quarter" idx="3"/>
          </p:nvPr>
        </p:nvSpPr>
        <p:spPr>
          <a:xfrm>
            <a:off x="6172200" y="1372376"/>
            <a:ext cx="5746805" cy="444089"/>
          </a:xfrm>
          <a:prstGeom prst="rect">
            <a:avLst/>
          </a:prstGeom>
        </p:spPr>
        <p:txBody>
          <a:bodyPr anchor="b">
            <a:noAutofit/>
          </a:bodyPr>
          <a:lstStyle>
            <a:lvl1pPr marL="0" indent="0">
              <a:buNone/>
              <a:defRPr lang="en-US" sz="1700" b="1" kern="1200" dirty="0" smtClean="0">
                <a:solidFill>
                  <a:srgbClr val="545559"/>
                </a:solidFill>
                <a:latin typeface="+mn-lt"/>
                <a:ea typeface="+mn-ea"/>
                <a:cs typeface="+mn-cs"/>
              </a:defRPr>
            </a:lvl1pPr>
            <a:lvl2pPr marL="342875" indent="0">
              <a:buNone/>
              <a:defRPr sz="1500" b="1"/>
            </a:lvl2pPr>
            <a:lvl3pPr marL="685749" indent="0">
              <a:buNone/>
              <a:defRPr sz="135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marL="0" lvl="0" indent="0" algn="l" defTabSz="685749" rtl="0" eaLnBrk="1" latinLnBrk="0" hangingPunct="1">
              <a:lnSpc>
                <a:spcPct val="90000"/>
              </a:lnSpc>
              <a:spcBef>
                <a:spcPts val="75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6172200" y="1837850"/>
            <a:ext cx="5746805" cy="4105750"/>
          </a:xfrm>
          <a:prstGeom prst="rect">
            <a:avLst/>
          </a:prstGeom>
        </p:spPr>
        <p:txBody>
          <a:bodyPr>
            <a:noAutofit/>
          </a:bodyPr>
          <a:lstStyle>
            <a:lvl1pPr algn="l" defTabSz="685749" rtl="0" eaLnBrk="1" latinLnBrk="0" hangingPunct="1">
              <a:lnSpc>
                <a:spcPct val="90000"/>
              </a:lnSpc>
              <a:buFont typeface="Arial" panose="020B0604020202020204" pitchFamily="34" charset="0"/>
              <a:defRPr lang="en-US" sz="1600" kern="1200" dirty="0" smtClean="0">
                <a:solidFill>
                  <a:srgbClr val="545559"/>
                </a:solidFill>
                <a:latin typeface="+mn-lt"/>
                <a:ea typeface="+mn-ea"/>
                <a:cs typeface="+mn-cs"/>
              </a:defRPr>
            </a:lvl1pPr>
            <a:lvl2pPr algn="l" defTabSz="685749" rtl="0" eaLnBrk="1" latinLnBrk="0" hangingPunct="1">
              <a:lnSpc>
                <a:spcPct val="90000"/>
              </a:lnSpc>
              <a:buFont typeface="Arial" panose="020B0604020202020204" pitchFamily="34" charset="0"/>
              <a:defRPr lang="en-US" sz="1400" kern="1200" dirty="0" smtClean="0">
                <a:solidFill>
                  <a:srgbClr val="545559"/>
                </a:solidFill>
                <a:latin typeface="+mn-lt"/>
                <a:ea typeface="+mn-ea"/>
                <a:cs typeface="+mn-cs"/>
              </a:defRPr>
            </a:lvl2pPr>
            <a:lvl3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3pPr>
            <a:lvl4pPr algn="l" defTabSz="685749" rtl="0" eaLnBrk="1" latinLnBrk="0" hangingPunct="1">
              <a:lnSpc>
                <a:spcPct val="90000"/>
              </a:lnSpc>
              <a:buFont typeface="Arial" panose="020B0604020202020204" pitchFamily="34" charset="0"/>
              <a:defRPr lang="en-US" sz="1200" kern="1200" dirty="0" smtClean="0">
                <a:solidFill>
                  <a:srgbClr val="545559"/>
                </a:solidFill>
                <a:latin typeface="+mn-lt"/>
                <a:ea typeface="+mn-ea"/>
                <a:cs typeface="+mn-cs"/>
              </a:defRPr>
            </a:lvl4pPr>
            <a:lvl5pPr algn="l" defTabSz="685749" rtl="0" eaLnBrk="1" latinLnBrk="0" hangingPunct="1">
              <a:lnSpc>
                <a:spcPct val="90000"/>
              </a:lnSpc>
              <a:buFont typeface="Arial" panose="020B0604020202020204" pitchFamily="34" charset="0"/>
              <a:defRPr lang="en-US" sz="1200" kern="1200" dirty="0">
                <a:solidFill>
                  <a:srgbClr val="545559"/>
                </a:solidFill>
                <a:latin typeface="+mn-lt"/>
                <a:ea typeface="+mn-ea"/>
                <a:cs typeface="+mn-cs"/>
              </a:defRPr>
            </a:lvl5pPr>
            <a:lvl6pPr marL="1371600" marR="0"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lvl7pPr>
            <a:lvl8pPr marL="1828800" marR="0"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Tree>
    <p:extLst>
      <p:ext uri="{BB962C8B-B14F-4D97-AF65-F5344CB8AC3E}">
        <p14:creationId xmlns:p14="http://schemas.microsoft.com/office/powerpoint/2010/main" val="13124431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with Image on Lef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4" name="Content Placeholder 3"/>
          <p:cNvSpPr>
            <a:spLocks noGrp="1"/>
          </p:cNvSpPr>
          <p:nvPr>
            <p:ph sz="half" idx="2"/>
          </p:nvPr>
        </p:nvSpPr>
        <p:spPr>
          <a:xfrm>
            <a:off x="6753231" y="1452896"/>
            <a:ext cx="5162279" cy="4468582"/>
          </a:xfrm>
          <a:prstGeom prst="rect">
            <a:avLst/>
          </a:prstGeo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1" y="1511711"/>
            <a:ext cx="6619875" cy="4431890"/>
          </a:xfrm>
          <a:prstGeom prst="rect">
            <a:avLst/>
          </a:prstGeom>
        </p:spPr>
        <p:txBody>
          <a:bodyPr/>
          <a:lstStyle/>
          <a:p>
            <a:endParaRPr lang="en-US"/>
          </a:p>
        </p:txBody>
      </p:sp>
    </p:spTree>
    <p:extLst>
      <p:ext uri="{BB962C8B-B14F-4D97-AF65-F5344CB8AC3E}">
        <p14:creationId xmlns:p14="http://schemas.microsoft.com/office/powerpoint/2010/main" val="252871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_and_Image on RIght">
    <p:spTree>
      <p:nvGrpSpPr>
        <p:cNvPr id="1" name=""/>
        <p:cNvGrpSpPr/>
        <p:nvPr/>
      </p:nvGrpSpPr>
      <p:grpSpPr>
        <a:xfrm>
          <a:off x="0" y="0"/>
          <a:ext cx="0" cy="0"/>
          <a:chOff x="0" y="0"/>
          <a:chExt cx="0" cy="0"/>
        </a:xfrm>
      </p:grpSpPr>
      <p:sp>
        <p:nvSpPr>
          <p:cNvPr id="2" name="Title 1"/>
          <p:cNvSpPr>
            <a:spLocks noGrp="1"/>
          </p:cNvSpPr>
          <p:nvPr>
            <p:ph type="title"/>
          </p:nvPr>
        </p:nvSpPr>
        <p:spPr>
          <a:xfrm>
            <a:off x="381001" y="647700"/>
            <a:ext cx="11544299" cy="495300"/>
          </a:xfrm>
        </p:spPr>
        <p:txBody>
          <a:bodyPr/>
          <a:lstStyle/>
          <a:p>
            <a:r>
              <a:rPr lang="en-US"/>
              <a:t>Click to edit Master title style</a:t>
            </a:r>
          </a:p>
        </p:txBody>
      </p:sp>
      <p:sp>
        <p:nvSpPr>
          <p:cNvPr id="3" name="Content Placeholder 2"/>
          <p:cNvSpPr>
            <a:spLocks noGrp="1"/>
          </p:cNvSpPr>
          <p:nvPr>
            <p:ph sz="half" idx="1"/>
          </p:nvPr>
        </p:nvSpPr>
        <p:spPr>
          <a:xfrm>
            <a:off x="370495" y="1447800"/>
            <a:ext cx="5111253" cy="4382228"/>
          </a:xfrm>
          <a:prstGeom prst="rect">
            <a:avLst/>
          </a:prstGeom>
        </p:spPr>
        <p:txBody>
          <a:bodyPr/>
          <a:lstStyle>
            <a:lvl1pPr>
              <a:lnSpc>
                <a:spcPct val="100000"/>
              </a:lnSpc>
              <a:spcBef>
                <a:spcPts val="200"/>
              </a:spcBef>
              <a:spcAft>
                <a:spcPts val="2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sz="1200"/>
            </a:lvl4pPr>
            <a:lvl5pPr>
              <a:lnSpc>
                <a:spcPct val="100000"/>
              </a:lnSpc>
              <a:spcBef>
                <a:spcPts val="300"/>
              </a:spcBef>
              <a:spcAft>
                <a:spcPts val="300"/>
              </a:spcAft>
              <a:defRPr sz="1200"/>
            </a:lvl5pPr>
            <a:lvl6pPr marL="1371600" marR="0" indent="-227013" algn="l" defTabSz="685749" rtl="0" eaLnBrk="1" fontAlgn="auto" latinLnBrk="0" hangingPunct="1">
              <a:lnSpc>
                <a:spcPct val="100000"/>
              </a:lnSpc>
              <a:spcBef>
                <a:spcPts val="300"/>
              </a:spcBef>
              <a:spcAft>
                <a:spcPts val="300"/>
              </a:spcAft>
              <a:buClr>
                <a:srgbClr val="545559"/>
              </a:buClr>
              <a:buSzPct val="90000"/>
              <a:buFont typeface="Arial" panose="020B0604020202020204" pitchFamily="34" charset="0"/>
              <a:buChar char="•"/>
              <a:tabLst/>
              <a:defRPr/>
            </a:lvl6pPr>
            <a:lvl7pPr marL="16017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lvl7pPr>
            <a:lvl8pPr marL="1828800" marR="0" indent="-227013"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8pPr>
            <a:lvl9pPr marL="2058988" marR="0" indent="-230188" algn="l" defTabSz="685749" rtl="0" eaLnBrk="1" fontAlgn="auto" latinLnBrk="0" hangingPunct="1">
              <a:lnSpc>
                <a:spcPct val="100000"/>
              </a:lnSpc>
              <a:spcBef>
                <a:spcPts val="300"/>
              </a:spcBef>
              <a:spcAft>
                <a:spcPts val="300"/>
              </a:spcAft>
              <a:buClrTx/>
              <a:buSzPct val="80000"/>
              <a:buFont typeface="Arial" panose="020B0604020202020204" pitchFamily="34"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marL="1371600" marR="0" lvl="5" indent="-227013" algn="l" defTabSz="685749" rtl="0" eaLnBrk="1" fontAlgn="auto" latinLnBrk="0" hangingPunct="1">
              <a:lnSpc>
                <a:spcPct val="90000"/>
              </a:lnSpc>
              <a:spcBef>
                <a:spcPts val="375"/>
              </a:spcBef>
              <a:spcAft>
                <a:spcPts val="0"/>
              </a:spcAft>
              <a:buClr>
                <a:srgbClr val="545559"/>
              </a:buClr>
              <a:buSzPct val="9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rPr>
              <a:t>Sixth level</a:t>
            </a:r>
          </a:p>
          <a:p>
            <a:pPr marL="1601788" marR="0" lvl="6"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Seventh level</a:t>
            </a:r>
          </a:p>
          <a:p>
            <a:pPr marL="1828800" marR="0" lvl="7" indent="-227013"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Eighth level</a:t>
            </a:r>
          </a:p>
          <a:p>
            <a:pPr marL="2058988" marR="0" lvl="8" indent="-230188" algn="l" defTabSz="685749" rtl="0" eaLnBrk="1" fontAlgn="auto" latinLnBrk="0" hangingPunct="1">
              <a:lnSpc>
                <a:spcPct val="90000"/>
              </a:lnSpc>
              <a:spcBef>
                <a:spcPts val="375"/>
              </a:spcBef>
              <a:spcAft>
                <a:spcPts val="0"/>
              </a:spcAft>
              <a:buClrTx/>
              <a:buSzPct val="80000"/>
              <a:buFont typeface="Arial" panose="020B0604020202020204" pitchFamily="34" charset="0"/>
              <a:buChar char="•"/>
              <a:tabLst/>
              <a:defRPr/>
            </a:pPr>
            <a:r>
              <a:rPr kumimoji="0" lang="en-US" sz="1200" b="0" i="0" u="none" strike="noStrike" kern="1200" cap="none" spc="0" normalizeH="0" baseline="0" noProof="0">
                <a:ln>
                  <a:noFill/>
                </a:ln>
                <a:solidFill>
                  <a:srgbClr val="545559"/>
                </a:solidFill>
                <a:effectLst/>
                <a:uLnTx/>
                <a:uFillTx/>
                <a:latin typeface="+mn-lt"/>
                <a:ea typeface="+mn-ea"/>
                <a:cs typeface="+mn-cs"/>
              </a:rPr>
              <a:t>Ninth level</a:t>
            </a:r>
          </a:p>
          <a:p>
            <a:pPr lvl="4"/>
            <a:endParaRPr lang="en-US"/>
          </a:p>
        </p:txBody>
      </p:sp>
      <p:sp>
        <p:nvSpPr>
          <p:cNvPr id="8" name="Picture Placeholder 7"/>
          <p:cNvSpPr>
            <a:spLocks noGrp="1"/>
          </p:cNvSpPr>
          <p:nvPr>
            <p:ph type="pic" sz="quarter" idx="13"/>
          </p:nvPr>
        </p:nvSpPr>
        <p:spPr>
          <a:xfrm>
            <a:off x="5676903" y="1511710"/>
            <a:ext cx="6515100" cy="4431890"/>
          </a:xfrm>
          <a:prstGeom prst="rect">
            <a:avLst/>
          </a:prstGeom>
        </p:spPr>
        <p:txBody>
          <a:bodyPr/>
          <a:lstStyle/>
          <a:p>
            <a:endParaRPr lang="en-US"/>
          </a:p>
        </p:txBody>
      </p:sp>
    </p:spTree>
    <p:extLst>
      <p:ext uri="{BB962C8B-B14F-4D97-AF65-F5344CB8AC3E}">
        <p14:creationId xmlns:p14="http://schemas.microsoft.com/office/powerpoint/2010/main" val="38897681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One Chart ">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Chart Placeholder 5"/>
          <p:cNvSpPr>
            <a:spLocks noGrp="1"/>
          </p:cNvSpPr>
          <p:nvPr>
            <p:ph type="chart" sz="quarter" idx="13"/>
          </p:nvPr>
        </p:nvSpPr>
        <p:spPr>
          <a:xfrm>
            <a:off x="381002" y="1371600"/>
            <a:ext cx="11455399" cy="4572000"/>
          </a:xfrm>
          <a:prstGeom prst="rect">
            <a:avLst/>
          </a:prstGeom>
        </p:spPr>
        <p:txBody>
          <a:bodyPr/>
          <a:lstStyle/>
          <a:p>
            <a:endParaRPr lang="en-US"/>
          </a:p>
        </p:txBody>
      </p:sp>
    </p:spTree>
    <p:extLst>
      <p:ext uri="{BB962C8B-B14F-4D97-AF65-F5344CB8AC3E}">
        <p14:creationId xmlns:p14="http://schemas.microsoft.com/office/powerpoint/2010/main" val="41558647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304800"/>
            <a:ext cx="12192000" cy="5638800"/>
          </a:xfrm>
          <a:prstGeom prst="rect">
            <a:avLst/>
          </a:prstGeom>
        </p:spPr>
        <p:txBody>
          <a:bodyPr/>
          <a:lstStyle/>
          <a:p>
            <a:endParaRPr lang="en-US"/>
          </a:p>
        </p:txBody>
      </p:sp>
    </p:spTree>
    <p:extLst>
      <p:ext uri="{BB962C8B-B14F-4D97-AF65-F5344CB8AC3E}">
        <p14:creationId xmlns:p14="http://schemas.microsoft.com/office/powerpoint/2010/main" val="27246359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5"/>
            <a:ext cx="12192000"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96580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034435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Image2_with key message">
    <p:spTree>
      <p:nvGrpSpPr>
        <p:cNvPr id="1" name=""/>
        <p:cNvGrpSpPr/>
        <p:nvPr/>
      </p:nvGrpSpPr>
      <p:grpSpPr>
        <a:xfrm>
          <a:off x="0" y="0"/>
          <a:ext cx="0" cy="0"/>
          <a:chOff x="0" y="0"/>
          <a:chExt cx="0" cy="0"/>
        </a:xfrm>
      </p:grpSpPr>
      <p:sp>
        <p:nvSpPr>
          <p:cNvPr id="3" name="Rectangle 2"/>
          <p:cNvSpPr/>
          <p:nvPr userDrawn="1"/>
        </p:nvSpPr>
        <p:spPr>
          <a:xfrm>
            <a:off x="0" y="-12032"/>
            <a:ext cx="12192000" cy="595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Picture Placeholder 4"/>
          <p:cNvSpPr>
            <a:spLocks noGrp="1"/>
          </p:cNvSpPr>
          <p:nvPr>
            <p:ph type="pic" sz="quarter" idx="13"/>
          </p:nvPr>
        </p:nvSpPr>
        <p:spPr>
          <a:xfrm>
            <a:off x="0" y="-30010"/>
            <a:ext cx="12192000" cy="5967770"/>
          </a:xfrm>
          <a:prstGeom prst="rect">
            <a:avLst/>
          </a:prstGeom>
          <a:solidFill>
            <a:srgbClr val="E6E6E6"/>
          </a:solidFill>
        </p:spPr>
        <p:txBody>
          <a:bodyPr/>
          <a:lstStyle/>
          <a:p>
            <a:endParaRPr lang="en-US"/>
          </a:p>
        </p:txBody>
      </p:sp>
      <p:pic>
        <p:nvPicPr>
          <p:cNvPr id="42" name="Picture 4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630896" y="2142310"/>
            <a:ext cx="7561106" cy="3877502"/>
          </a:xfrm>
          <a:prstGeom prst="rect">
            <a:avLst/>
          </a:prstGeom>
          <a:noFill/>
          <a:ln>
            <a:noFill/>
          </a:ln>
        </p:spPr>
      </p:pic>
      <p:sp>
        <p:nvSpPr>
          <p:cNvPr id="24" name="Text Placeholder 6"/>
          <p:cNvSpPr>
            <a:spLocks noGrp="1"/>
          </p:cNvSpPr>
          <p:nvPr>
            <p:ph type="body" sz="quarter" idx="14"/>
          </p:nvPr>
        </p:nvSpPr>
        <p:spPr>
          <a:xfrm>
            <a:off x="7593874" y="4084320"/>
            <a:ext cx="3483430" cy="1859280"/>
          </a:xfrm>
          <a:prstGeom prst="rect">
            <a:avLst/>
          </a:prstGeom>
        </p:spPr>
        <p:txBody>
          <a:bodyPr anchor="ctr" anchorCtr="0">
            <a:noAutofit/>
          </a:bodyPr>
          <a:lstStyle>
            <a:lvl1pPr algn="ctr">
              <a:defRPr sz="1300">
                <a:solidFill>
                  <a:schemeClr val="bg1">
                    <a:lumMod val="50000"/>
                  </a:schemeClr>
                </a:solidFill>
              </a:defRPr>
            </a:lvl1pPr>
            <a:lvl2pPr marL="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01636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647700"/>
            <a:ext cx="11455399" cy="495300"/>
          </a:xfrm>
        </p:spPr>
        <p:txBody>
          <a:bodyPr/>
          <a:lstStyle/>
          <a:p>
            <a:r>
              <a:rPr lang="en-US"/>
              <a:t>Click to edit Master title style</a:t>
            </a:r>
          </a:p>
        </p:txBody>
      </p:sp>
      <p:sp>
        <p:nvSpPr>
          <p:cNvPr id="6" name="Table Placeholder 5"/>
          <p:cNvSpPr>
            <a:spLocks noGrp="1"/>
          </p:cNvSpPr>
          <p:nvPr>
            <p:ph type="tbl" sz="quarter" idx="13"/>
          </p:nvPr>
        </p:nvSpPr>
        <p:spPr>
          <a:xfrm>
            <a:off x="381002" y="1562100"/>
            <a:ext cx="11455399" cy="4381500"/>
          </a:xfrm>
          <a:prstGeom prst="rect">
            <a:avLst/>
          </a:prstGeom>
        </p:spPr>
        <p:txBody>
          <a:bodyPr/>
          <a:lstStyle/>
          <a:p>
            <a:endParaRPr lang="en-US"/>
          </a:p>
        </p:txBody>
      </p:sp>
    </p:spTree>
    <p:extLst>
      <p:ext uri="{BB962C8B-B14F-4D97-AF65-F5344CB8AC3E}">
        <p14:creationId xmlns:p14="http://schemas.microsoft.com/office/powerpoint/2010/main" val="2989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58864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71041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68265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447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ontent: 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4"/>
          <p:cNvSpPr>
            <a:spLocks noGrp="1"/>
          </p:cNvSpPr>
          <p:nvPr>
            <p:ph idx="1"/>
          </p:nvPr>
        </p:nvSpPr>
        <p:spPr>
          <a:xfrm>
            <a:off x="395004"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idx="10"/>
          </p:nvPr>
        </p:nvSpPr>
        <p:spPr>
          <a:xfrm>
            <a:off x="6138251" y="1480319"/>
            <a:ext cx="5704171"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49952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756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Content: Chart ">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81002" y="1371600"/>
            <a:ext cx="11455399" cy="4518025"/>
          </a:xfrm>
          <a:prstGeom prst="rect">
            <a:avLst/>
          </a:prstGeom>
        </p:spPr>
        <p:txBody>
          <a:bodyPr/>
          <a:lstStyle/>
          <a:p>
            <a:endParaRPr lang="en-US"/>
          </a:p>
        </p:txBody>
      </p:sp>
      <p:sp>
        <p:nvSpPr>
          <p:cNvPr id="4" name="Title 1"/>
          <p:cNvSpPr>
            <a:spLocks noGrp="1"/>
          </p:cNvSpPr>
          <p:nvPr>
            <p:ph type="title"/>
          </p:nvPr>
        </p:nvSpPr>
        <p:spPr>
          <a:xfrm>
            <a:off x="385235" y="656167"/>
            <a:ext cx="11455398" cy="495300"/>
          </a:xfrm>
        </p:spPr>
        <p:txBody>
          <a:bodyPr/>
          <a:lstStyle/>
          <a:p>
            <a:r>
              <a:rPr lang="en-US"/>
              <a:t>Click to edit Master title style</a:t>
            </a:r>
          </a:p>
        </p:txBody>
      </p:sp>
    </p:spTree>
    <p:extLst>
      <p:ext uri="{BB962C8B-B14F-4D97-AF65-F5344CB8AC3E}">
        <p14:creationId xmlns:p14="http://schemas.microsoft.com/office/powerpoint/2010/main" val="4230617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p:cNvSpPr>
            <a:spLocks noGrp="1" noChangeArrowheads="1"/>
          </p:cNvSpPr>
          <p:nvPr>
            <p:ph type="ftr" sz="quarter" idx="10"/>
          </p:nvPr>
        </p:nvSpPr>
        <p:spPr>
          <a:ln/>
        </p:spPr>
        <p:txBody>
          <a:bodyPr/>
          <a:lstStyle>
            <a:lvl1pPr>
              <a:defRPr/>
            </a:lvl1pPr>
          </a:lstStyle>
          <a:p>
            <a:pPr>
              <a:defRPr/>
            </a:pPr>
            <a:r>
              <a:rPr lang="en-US"/>
              <a:t>CONFIDENTIAL - Copyright © 1997 - 2016 Split Engineering. All rights reserved</a:t>
            </a:r>
          </a:p>
        </p:txBody>
      </p:sp>
      <p:sp>
        <p:nvSpPr>
          <p:cNvPr id="7" name="Rectangle 9"/>
          <p:cNvSpPr>
            <a:spLocks noGrp="1" noChangeArrowheads="1"/>
          </p:cNvSpPr>
          <p:nvPr>
            <p:ph type="sldNum" sz="quarter" idx="11"/>
          </p:nvPr>
        </p:nvSpPr>
        <p:spPr>
          <a:ln/>
        </p:spPr>
        <p:txBody>
          <a:bodyPr/>
          <a:lstStyle>
            <a:lvl1pPr>
              <a:defRPr/>
            </a:lvl1pPr>
          </a:lstStyle>
          <a:p>
            <a:fld id="{6ACE1A71-11E1-48BE-9D18-5747FF03E8B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39519670"/>
      </p:ext>
    </p:extLst>
  </p:cSld>
  <p:clrMapOvr>
    <a:masterClrMapping/>
  </p:clrMapOvr>
  <p:transition advClick="0" advTm="8000"/>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8" cy="6864096"/>
          </a:xfrm>
          <a:prstGeom prst="rect">
            <a:avLst/>
          </a:prstGeom>
        </p:spPr>
      </p:pic>
      <p:sp>
        <p:nvSpPr>
          <p:cNvPr id="6" name="Rectangle 5"/>
          <p:cNvSpPr/>
          <p:nvPr userDrawn="1"/>
        </p:nvSpPr>
        <p:spPr>
          <a:xfrm>
            <a:off x="-14288" y="5892800"/>
            <a:ext cx="12214226"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20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2" y="2066471"/>
            <a:ext cx="5741988" cy="419100"/>
          </a:xfrm>
          <a:prstGeom prst="rect">
            <a:avLst/>
          </a:prstGeom>
          <a:ln>
            <a:noFill/>
          </a:ln>
        </p:spPr>
        <p:txBody>
          <a:bodyPr>
            <a:noAutofit/>
          </a:bodyPr>
          <a:lstStyle>
            <a:lvl1pPr marL="285750" indent="-285750">
              <a:buClr>
                <a:schemeClr val="bg1"/>
              </a:buClr>
              <a:buFont typeface="Arial" panose="020B0604020202020204" pitchFamily="34" charset="0"/>
              <a:buChar char="—"/>
              <a:defRPr lang="en-US" sz="180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3" y="6384925"/>
            <a:ext cx="4962525" cy="207963"/>
          </a:xfrm>
          <a:prstGeom prst="rect">
            <a:avLst/>
          </a:prstGeom>
          <a:noFill/>
        </p:spPr>
        <p:txBody>
          <a:bodyPr anchor="b">
            <a:spAutoFit/>
          </a:bodyPr>
          <a:lstStyle/>
          <a:p>
            <a:pPr fontAlgn="auto">
              <a:spcBef>
                <a:spcPts val="0"/>
              </a:spcBef>
              <a:spcAft>
                <a:spcPts val="0"/>
              </a:spcAft>
              <a:defRPr/>
            </a:pPr>
            <a:r>
              <a:rPr lang="en-US" sz="750">
                <a:solidFill>
                  <a:srgbClr val="7F7F7F"/>
                </a:solidFill>
                <a:latin typeface="+mn-lt"/>
                <a:ea typeface="+mn-ea"/>
                <a:cs typeface="+mn-cs"/>
              </a:rPr>
              <a:t>Confidential</a:t>
            </a:r>
          </a:p>
        </p:txBody>
      </p:sp>
      <p:sp>
        <p:nvSpPr>
          <p:cNvPr id="12" name="TextBox 11"/>
          <p:cNvSpPr txBox="1"/>
          <p:nvPr userDrawn="1"/>
        </p:nvSpPr>
        <p:spPr>
          <a:xfrm>
            <a:off x="269875" y="6384925"/>
            <a:ext cx="517525" cy="207963"/>
          </a:xfrm>
          <a:prstGeom prst="rect">
            <a:avLst/>
          </a:prstGeom>
          <a:noFill/>
        </p:spPr>
        <p:txBody>
          <a:bodyPr>
            <a:spAutoFit/>
          </a:bodyPr>
          <a:lstStyle/>
          <a:p>
            <a:pPr algn="ctr" fontAlgn="auto">
              <a:spcBef>
                <a:spcPts val="0"/>
              </a:spcBef>
              <a:spcAft>
                <a:spcPts val="0"/>
              </a:spcAft>
              <a:defRPr/>
            </a:pPr>
            <a:fld id="{748C81E0-BCAE-1A49-9E3C-6F452C93A964}" type="slidenum">
              <a:rPr lang="en-US" sz="750">
                <a:solidFill>
                  <a:srgbClr val="7F7F7F"/>
                </a:solidFill>
                <a:latin typeface="+mn-lt"/>
                <a:ea typeface="+mn-ea"/>
                <a:cs typeface="+mn-cs"/>
              </a:rPr>
              <a:pPr algn="ctr" fontAlgn="auto">
                <a:spcBef>
                  <a:spcPts val="0"/>
                </a:spcBef>
                <a:spcAft>
                  <a:spcPts val="0"/>
                </a:spcAft>
                <a:defRPr/>
              </a:pPr>
              <a:t>‹#›</a:t>
            </a:fld>
            <a:r>
              <a:rPr lang="en-US" sz="750">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25221487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ustom Image Only ">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298450"/>
            <a:ext cx="12201769" cy="5581650"/>
          </a:xfrm>
          <a:prstGeom prst="rect">
            <a:avLst/>
          </a:prstGeom>
        </p:spPr>
        <p:txBody>
          <a:bodyPr/>
          <a:lstStyle/>
          <a:p>
            <a:endParaRPr lang="en-US"/>
          </a:p>
        </p:txBody>
      </p:sp>
    </p:spTree>
    <p:extLst>
      <p:ext uri="{BB962C8B-B14F-4D97-AF65-F5344CB8AC3E}">
        <p14:creationId xmlns:p14="http://schemas.microsoft.com/office/powerpoint/2010/main" val="12559579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66887" y="1479304"/>
            <a:ext cx="11379200" cy="443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739913"/>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1470333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Content: Image on Left">
    <p:spTree>
      <p:nvGrpSpPr>
        <p:cNvPr id="1" name=""/>
        <p:cNvGrpSpPr/>
        <p:nvPr/>
      </p:nvGrpSpPr>
      <p:grpSpPr>
        <a:xfrm>
          <a:off x="0" y="0"/>
          <a:ext cx="0" cy="0"/>
          <a:chOff x="0" y="0"/>
          <a:chExt cx="0" cy="0"/>
        </a:xfrm>
      </p:grpSpPr>
      <p:sp>
        <p:nvSpPr>
          <p:cNvPr id="5" name="Title 1"/>
          <p:cNvSpPr>
            <a:spLocks noGrp="1"/>
          </p:cNvSpPr>
          <p:nvPr>
            <p:ph type="title"/>
          </p:nvPr>
        </p:nvSpPr>
        <p:spPr>
          <a:xfrm>
            <a:off x="385235" y="656167"/>
            <a:ext cx="11455398" cy="495300"/>
          </a:xfrm>
        </p:spPr>
        <p:txBody>
          <a:bodyPr/>
          <a:lstStyle/>
          <a:p>
            <a:r>
              <a:rPr lang="en-US"/>
              <a:t>Click to edit Master title style</a:t>
            </a:r>
          </a:p>
        </p:txBody>
      </p:sp>
      <p:sp>
        <p:nvSpPr>
          <p:cNvPr id="7" name="Picture Placeholder 7"/>
          <p:cNvSpPr>
            <a:spLocks noGrp="1"/>
          </p:cNvSpPr>
          <p:nvPr>
            <p:ph type="pic" sz="quarter" idx="13"/>
          </p:nvPr>
        </p:nvSpPr>
        <p:spPr>
          <a:xfrm>
            <a:off x="0" y="1609726"/>
            <a:ext cx="6583864" cy="4279900"/>
          </a:xfrm>
          <a:prstGeom prst="rect">
            <a:avLst/>
          </a:prstGeom>
        </p:spPr>
        <p:txBody>
          <a:bodyPr/>
          <a:lstStyle/>
          <a:p>
            <a:endParaRPr lang="en-US"/>
          </a:p>
        </p:txBody>
      </p:sp>
      <p:sp>
        <p:nvSpPr>
          <p:cNvPr id="9" name="Text Placeholder 5"/>
          <p:cNvSpPr>
            <a:spLocks noGrp="1"/>
          </p:cNvSpPr>
          <p:nvPr>
            <p:ph type="body" sz="quarter" idx="14"/>
          </p:nvPr>
        </p:nvSpPr>
        <p:spPr>
          <a:xfrm>
            <a:off x="6722533" y="1479177"/>
            <a:ext cx="5113867" cy="4408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09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239991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267563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4716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ADB1-935E-4045-B1C0-C5A301EE6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442-B3FE-44E1-94B1-232EF2D58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DE901-28A2-4579-9377-FE0FA560C2A2}"/>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18248824-6DCA-484A-A273-D94B1B708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54E28-A767-4C1E-8E9A-4DB5FCF2724F}"/>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82950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3272748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48053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17902616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296782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161191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62994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916317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6036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56578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160920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127-91A1-43F0-AE47-30C9D8376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66993-5800-4D21-8D3C-4CAE2665A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E39A-EADA-42CA-AD26-740D98C84C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F79A7-4010-4D1F-8EF8-0F16C23D616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CE825FA2-18F4-4682-A81D-53F9E2373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4848F-8D7A-4AA9-82E0-7E42935DAB25}"/>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61295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45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185374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2075197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841418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4131103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684386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  Quote: Texture Background">
    <p:spTree>
      <p:nvGrpSpPr>
        <p:cNvPr id="1" name=""/>
        <p:cNvGrpSpPr/>
        <p:nvPr/>
      </p:nvGrpSpPr>
      <p:grpSpPr>
        <a:xfrm>
          <a:off x="0" y="0"/>
          <a:ext cx="0" cy="0"/>
          <a:chOff x="0" y="0"/>
          <a:chExt cx="0" cy="0"/>
        </a:xfrm>
      </p:grpSpPr>
      <p:pic>
        <p:nvPicPr>
          <p:cNvPr id="2" name="Picture 1" descr="textu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1539" cy="6864096"/>
          </a:xfrm>
          <a:prstGeom prst="rect">
            <a:avLst/>
          </a:prstGeom>
        </p:spPr>
      </p:pic>
      <p:sp>
        <p:nvSpPr>
          <p:cNvPr id="6" name="Rectangle 5"/>
          <p:cNvSpPr/>
          <p:nvPr userDrawn="1"/>
        </p:nvSpPr>
        <p:spPr>
          <a:xfrm>
            <a:off x="-14288" y="5892800"/>
            <a:ext cx="12214227" cy="96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 Placeholder 3"/>
          <p:cNvSpPr>
            <a:spLocks noGrp="1"/>
          </p:cNvSpPr>
          <p:nvPr>
            <p:ph type="body" sz="quarter" idx="14"/>
          </p:nvPr>
        </p:nvSpPr>
        <p:spPr>
          <a:xfrm>
            <a:off x="2214005" y="992414"/>
            <a:ext cx="9622395" cy="1066800"/>
          </a:xfrm>
          <a:prstGeom prst="rect">
            <a:avLst/>
          </a:prstGeom>
          <a:ln>
            <a:noFill/>
          </a:ln>
        </p:spPr>
        <p:txBody>
          <a:bodyPr>
            <a:noAutofit/>
          </a:bodyPr>
          <a:lstStyle>
            <a:lvl1pPr marL="0" indent="0">
              <a:lnSpc>
                <a:spcPct val="110000"/>
              </a:lnSpc>
              <a:buNone/>
              <a:defRPr sz="1500" b="1">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6"/>
          <p:cNvSpPr>
            <a:spLocks noGrp="1"/>
          </p:cNvSpPr>
          <p:nvPr>
            <p:ph type="body" sz="quarter" idx="15"/>
          </p:nvPr>
        </p:nvSpPr>
        <p:spPr>
          <a:xfrm>
            <a:off x="6094413" y="2066471"/>
            <a:ext cx="5741988" cy="419100"/>
          </a:xfrm>
          <a:prstGeom prst="rect">
            <a:avLst/>
          </a:prstGeom>
          <a:ln>
            <a:noFill/>
          </a:ln>
        </p:spPr>
        <p:txBody>
          <a:bodyPr>
            <a:noAutofit/>
          </a:bodyPr>
          <a:lstStyle>
            <a:lvl1pPr marL="214313" indent="-214313">
              <a:buClr>
                <a:schemeClr val="bg1"/>
              </a:buClr>
              <a:buFont typeface="Arial" panose="020B0604020202020204" pitchFamily="34" charset="0"/>
              <a:buChar char="—"/>
              <a:defRPr lang="en-US" sz="1350" b="1" kern="1200" dirty="0" smtClean="0">
                <a:solidFill>
                  <a:schemeClr val="bg1"/>
                </a:solidFill>
                <a:effectLst/>
                <a:latin typeface="+mn-lt"/>
                <a:ea typeface="+mn-ea"/>
                <a:cs typeface="+mn-cs"/>
              </a:defRPr>
            </a:lvl1pPr>
          </a:lstStyle>
          <a:p>
            <a:pPr lvl="0"/>
            <a:r>
              <a:rPr lang="en-US"/>
              <a:t>Click to edit Master text styles</a:t>
            </a:r>
          </a:p>
        </p:txBody>
      </p:sp>
      <p:sp>
        <p:nvSpPr>
          <p:cNvPr id="11" name="TextBox 10"/>
          <p:cNvSpPr txBox="1"/>
          <p:nvPr userDrawn="1"/>
        </p:nvSpPr>
        <p:spPr>
          <a:xfrm>
            <a:off x="830264" y="6413928"/>
            <a:ext cx="4962525" cy="178960"/>
          </a:xfrm>
          <a:prstGeom prst="rect">
            <a:avLst/>
          </a:prstGeom>
          <a:noFill/>
        </p:spPr>
        <p:txBody>
          <a:bodyPr anchor="b">
            <a:spAutoFit/>
          </a:bodyPr>
          <a:lstStyle/>
          <a:p>
            <a:pPr fontAlgn="auto">
              <a:spcBef>
                <a:spcPts val="0"/>
              </a:spcBef>
              <a:spcAft>
                <a:spcPts val="0"/>
              </a:spcAft>
              <a:defRPr/>
            </a:pPr>
            <a:r>
              <a:rPr lang="en-US" sz="563">
                <a:solidFill>
                  <a:srgbClr val="7F7F7F"/>
                </a:solidFill>
                <a:latin typeface="+mn-lt"/>
                <a:ea typeface="+mn-ea"/>
                <a:cs typeface="+mn-cs"/>
              </a:rPr>
              <a:t>Confidential</a:t>
            </a:r>
          </a:p>
        </p:txBody>
      </p:sp>
      <p:sp>
        <p:nvSpPr>
          <p:cNvPr id="12" name="TextBox 11"/>
          <p:cNvSpPr txBox="1"/>
          <p:nvPr userDrawn="1"/>
        </p:nvSpPr>
        <p:spPr>
          <a:xfrm>
            <a:off x="269876" y="6384925"/>
            <a:ext cx="517525" cy="178960"/>
          </a:xfrm>
          <a:prstGeom prst="rect">
            <a:avLst/>
          </a:prstGeom>
          <a:noFill/>
        </p:spPr>
        <p:txBody>
          <a:bodyPr>
            <a:spAutoFit/>
          </a:bodyPr>
          <a:lstStyle/>
          <a:p>
            <a:pPr algn="ctr" fontAlgn="auto">
              <a:spcBef>
                <a:spcPts val="0"/>
              </a:spcBef>
              <a:spcAft>
                <a:spcPts val="0"/>
              </a:spcAft>
              <a:defRPr/>
            </a:pPr>
            <a:fld id="{748C81E0-BCAE-1A49-9E3C-6F452C93A964}" type="slidenum">
              <a:rPr lang="en-US" sz="563">
                <a:solidFill>
                  <a:srgbClr val="7F7F7F"/>
                </a:solidFill>
                <a:latin typeface="+mn-lt"/>
                <a:ea typeface="+mn-ea"/>
                <a:cs typeface="+mn-cs"/>
              </a:rPr>
              <a:pPr algn="ctr" fontAlgn="auto">
                <a:spcBef>
                  <a:spcPts val="0"/>
                </a:spcBef>
                <a:spcAft>
                  <a:spcPts val="0"/>
                </a:spcAft>
                <a:defRPr/>
              </a:pPr>
              <a:t>‹#›</a:t>
            </a:fld>
            <a:r>
              <a:rPr lang="en-US" sz="563">
                <a:solidFill>
                  <a:srgbClr val="7F7F7F"/>
                </a:solidFill>
                <a:latin typeface="+mn-lt"/>
                <a:ea typeface="+mn-ea"/>
                <a:cs typeface="+mn-cs"/>
              </a:rPr>
              <a:t> </a:t>
            </a:r>
          </a:p>
        </p:txBody>
      </p:sp>
      <p:pic>
        <p:nvPicPr>
          <p:cNvPr id="13" name="Picture 12" descr="Hexagon_Mining_RGB_Standar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94900" y="6145213"/>
            <a:ext cx="1847851" cy="569650"/>
          </a:xfrm>
          <a:prstGeom prst="rect">
            <a:avLst/>
          </a:prstGeom>
        </p:spPr>
      </p:pic>
    </p:spTree>
    <p:extLst>
      <p:ext uri="{BB962C8B-B14F-4D97-AF65-F5344CB8AC3E}">
        <p14:creationId xmlns:p14="http://schemas.microsoft.com/office/powerpoint/2010/main" val="3927162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out Imag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06C295-2447-214E-BBB2-CAF9AE38C1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4F97E3C-6B69-E747-83E0-F68B72835E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6" name="Text Placeholder 6">
            <a:extLst>
              <a:ext uri="{FF2B5EF4-FFF2-40B4-BE49-F238E27FC236}">
                <a16:creationId xmlns:a16="http://schemas.microsoft.com/office/drawing/2014/main" id="{A04C6FF3-D072-4600-B947-1073787D9DE0}"/>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7" name="Text Placeholder 36">
            <a:extLst>
              <a:ext uri="{FF2B5EF4-FFF2-40B4-BE49-F238E27FC236}">
                <a16:creationId xmlns:a16="http://schemas.microsoft.com/office/drawing/2014/main" id="{79A36AE3-3962-4328-B7E7-2CEB8935E871}"/>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2946899299"/>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Imag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C66C643-40F3-483E-8046-AFCC63C2DE5C}"/>
              </a:ext>
            </a:extLst>
          </p:cNvPr>
          <p:cNvPicPr>
            <a:picLocks noChangeAspect="1"/>
          </p:cNvPicPr>
          <p:nvPr userDrawn="1"/>
        </p:nvPicPr>
        <p:blipFill>
          <a:blip r:embed="rId2"/>
          <a:stretch>
            <a:fillRect/>
          </a:stretch>
        </p:blipFill>
        <p:spPr>
          <a:xfrm>
            <a:off x="0" y="2974"/>
            <a:ext cx="12192000" cy="6852052"/>
          </a:xfrm>
          <a:prstGeom prst="rect">
            <a:avLst/>
          </a:prstGeom>
        </p:spPr>
      </p:pic>
      <p:pic>
        <p:nvPicPr>
          <p:cNvPr id="6" name="Picture 5">
            <a:extLst>
              <a:ext uri="{FF2B5EF4-FFF2-40B4-BE49-F238E27FC236}">
                <a16:creationId xmlns:a16="http://schemas.microsoft.com/office/drawing/2014/main" id="{23F31C1A-E0A7-A64C-A2AA-507F92245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5949" y="1644033"/>
            <a:ext cx="2662008" cy="828321"/>
          </a:xfrm>
          <a:prstGeom prst="rect">
            <a:avLst/>
          </a:prstGeom>
        </p:spPr>
      </p:pic>
      <p:sp>
        <p:nvSpPr>
          <p:cNvPr id="40" name="Picture Placeholder 39">
            <a:extLst>
              <a:ext uri="{FF2B5EF4-FFF2-40B4-BE49-F238E27FC236}">
                <a16:creationId xmlns:a16="http://schemas.microsoft.com/office/drawing/2014/main" id="{8F2B69CC-26B8-4B8E-BBDE-7AFA698148BF}"/>
              </a:ext>
            </a:extLst>
          </p:cNvPr>
          <p:cNvSpPr>
            <a:spLocks noGrp="1"/>
          </p:cNvSpPr>
          <p:nvPr>
            <p:ph type="pic" sz="quarter" idx="12"/>
          </p:nvPr>
        </p:nvSpPr>
        <p:spPr>
          <a:xfrm>
            <a:off x="2" y="0"/>
            <a:ext cx="5169289" cy="6858000"/>
          </a:xfrm>
          <a:custGeom>
            <a:avLst/>
            <a:gdLst>
              <a:gd name="connsiteX0" fmla="*/ 0 w 5169289"/>
              <a:gd name="connsiteY0" fmla="*/ 0 h 6858000"/>
              <a:gd name="connsiteX1" fmla="*/ 2457881 w 5169289"/>
              <a:gd name="connsiteY1" fmla="*/ 0 h 6858000"/>
              <a:gd name="connsiteX2" fmla="*/ 5169289 w 5169289"/>
              <a:gd name="connsiteY2" fmla="*/ 6858000 h 6858000"/>
              <a:gd name="connsiteX3" fmla="*/ 2133271 w 5169289"/>
              <a:gd name="connsiteY3" fmla="*/ 6858000 h 6858000"/>
              <a:gd name="connsiteX4" fmla="*/ 0 w 5169289"/>
              <a:gd name="connsiteY4" fmla="*/ 517744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89" h="6858000">
                <a:moveTo>
                  <a:pt x="0" y="0"/>
                </a:moveTo>
                <a:lnTo>
                  <a:pt x="2457881" y="0"/>
                </a:lnTo>
                <a:lnTo>
                  <a:pt x="5169289" y="6858000"/>
                </a:lnTo>
                <a:lnTo>
                  <a:pt x="2133271" y="6858000"/>
                </a:lnTo>
                <a:lnTo>
                  <a:pt x="0" y="5177443"/>
                </a:lnTo>
                <a:close/>
              </a:path>
            </a:pathLst>
          </a:custGeom>
        </p:spPr>
        <p:txBody>
          <a:bodyPr wrap="square">
            <a:noAutofit/>
          </a:bodyPr>
          <a:lstStyle>
            <a:lvl1pPr marL="0" indent="0">
              <a:buNone/>
              <a:defRPr sz="2000"/>
            </a:lvl1pPr>
          </a:lstStyle>
          <a:p>
            <a:r>
              <a:rPr lang="en-US"/>
              <a:t>Click icon to add picture</a:t>
            </a:r>
          </a:p>
        </p:txBody>
      </p:sp>
      <p:sp>
        <p:nvSpPr>
          <p:cNvPr id="8" name="Text Placeholder 6">
            <a:extLst>
              <a:ext uri="{FF2B5EF4-FFF2-40B4-BE49-F238E27FC236}">
                <a16:creationId xmlns:a16="http://schemas.microsoft.com/office/drawing/2014/main" id="{625E8838-ACD5-474B-90EC-26C2E54E840E}"/>
              </a:ext>
            </a:extLst>
          </p:cNvPr>
          <p:cNvSpPr>
            <a:spLocks noGrp="1"/>
          </p:cNvSpPr>
          <p:nvPr>
            <p:ph type="body" sz="quarter" idx="11" hasCustomPrompt="1"/>
          </p:nvPr>
        </p:nvSpPr>
        <p:spPr>
          <a:xfrm>
            <a:off x="7924800" y="3078863"/>
            <a:ext cx="3657600" cy="1271588"/>
          </a:xfrm>
          <a:prstGeom prst="rect">
            <a:avLst/>
          </a:prstGeom>
        </p:spPr>
        <p:txBody>
          <a:bodyPr lIns="0" rIns="0"/>
          <a:lstStyle>
            <a:lvl1pPr marL="0" indent="0">
              <a:buNone/>
              <a:defRPr sz="2400" b="1" i="0">
                <a:solidFill>
                  <a:srgbClr val="000000"/>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9" name="Text Placeholder 36">
            <a:extLst>
              <a:ext uri="{FF2B5EF4-FFF2-40B4-BE49-F238E27FC236}">
                <a16:creationId xmlns:a16="http://schemas.microsoft.com/office/drawing/2014/main" id="{7FA01587-6051-0946-99CB-CA48355C1AB4}"/>
              </a:ext>
            </a:extLst>
          </p:cNvPr>
          <p:cNvSpPr>
            <a:spLocks noGrp="1"/>
          </p:cNvSpPr>
          <p:nvPr>
            <p:ph type="body" sz="quarter" idx="13" hasCustomPrompt="1"/>
          </p:nvPr>
        </p:nvSpPr>
        <p:spPr>
          <a:xfrm>
            <a:off x="7924640" y="4349320"/>
            <a:ext cx="3655977" cy="310896"/>
          </a:xfrm>
          <a:prstGeom prst="rect">
            <a:avLst/>
          </a:prstGeom>
        </p:spPr>
        <p:txBody>
          <a:bodyPr lIns="0" tIns="0" rIns="0" bIns="0" anchor="ctr" anchorCtr="0"/>
          <a:lstStyle>
            <a:lvl1pPr marL="0" indent="0">
              <a:buNone/>
              <a:defRPr sz="1400">
                <a:solidFill>
                  <a:srgbClr val="000000"/>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
        <p:nvSpPr>
          <p:cNvPr id="7" name="Graphic 7">
            <a:extLst>
              <a:ext uri="{FF2B5EF4-FFF2-40B4-BE49-F238E27FC236}">
                <a16:creationId xmlns:a16="http://schemas.microsoft.com/office/drawing/2014/main" id="{F2F34853-1E04-4CBC-9618-6C1E67B88C9C}"/>
              </a:ext>
            </a:extLst>
          </p:cNvPr>
          <p:cNvSpPr/>
          <p:nvPr userDrawn="1"/>
        </p:nvSpPr>
        <p:spPr>
          <a:xfrm>
            <a:off x="0" y="3386708"/>
            <a:ext cx="7580609" cy="3471292"/>
          </a:xfrm>
          <a:custGeom>
            <a:avLst/>
            <a:gdLst>
              <a:gd name="connsiteX0" fmla="*/ 0 w 7580609"/>
              <a:gd name="connsiteY0" fmla="*/ 2989421 h 3471292"/>
              <a:gd name="connsiteX1" fmla="*/ 0 w 7580609"/>
              <a:gd name="connsiteY1" fmla="*/ 3476699 h 3471292"/>
              <a:gd name="connsiteX2" fmla="*/ 4752210 w 7580609"/>
              <a:gd name="connsiteY2" fmla="*/ 3476699 h 3471292"/>
              <a:gd name="connsiteX3" fmla="*/ 7587963 w 7580609"/>
              <a:gd name="connsiteY3" fmla="*/ 0 h 3471292"/>
            </a:gdLst>
            <a:ahLst/>
            <a:cxnLst>
              <a:cxn ang="0">
                <a:pos x="connsiteX0" y="connsiteY0"/>
              </a:cxn>
              <a:cxn ang="0">
                <a:pos x="connsiteX1" y="connsiteY1"/>
              </a:cxn>
              <a:cxn ang="0">
                <a:pos x="connsiteX2" y="connsiteY2"/>
              </a:cxn>
              <a:cxn ang="0">
                <a:pos x="connsiteX3" y="connsiteY3"/>
              </a:cxn>
            </a:cxnLst>
            <a:rect l="l" t="t" r="r" b="b"/>
            <a:pathLst>
              <a:path w="7580609" h="3471292">
                <a:moveTo>
                  <a:pt x="0" y="2989421"/>
                </a:moveTo>
                <a:lnTo>
                  <a:pt x="0" y="3476699"/>
                </a:lnTo>
                <a:lnTo>
                  <a:pt x="4752210" y="3476699"/>
                </a:lnTo>
                <a:lnTo>
                  <a:pt x="7587963" y="0"/>
                </a:lnTo>
                <a:close/>
              </a:path>
            </a:pathLst>
          </a:custGeom>
          <a:gradFill flip="none" rotWithShape="1">
            <a:gsLst>
              <a:gs pos="0">
                <a:schemeClr val="accent3">
                  <a:alpha val="87000"/>
                </a:schemeClr>
              </a:gs>
              <a:gs pos="100000">
                <a:srgbClr val="50B39E">
                  <a:alpha val="95000"/>
                </a:srgbClr>
              </a:gs>
            </a:gsLst>
            <a:lin ang="10800000" scaled="1"/>
            <a:tileRect/>
          </a:gradFill>
          <a:ln w="10800" cap="flat">
            <a:noFill/>
            <a:prstDash val="solid"/>
            <a:miter/>
          </a:ln>
        </p:spPr>
        <p:txBody>
          <a:bodyPr rtlCol="0" anchor="ctr"/>
          <a:lstStyle/>
          <a:p>
            <a:endParaRPr lang="en-US"/>
          </a:p>
        </p:txBody>
      </p:sp>
    </p:spTree>
    <p:extLst>
      <p:ext uri="{BB962C8B-B14F-4D97-AF65-F5344CB8AC3E}">
        <p14:creationId xmlns:p14="http://schemas.microsoft.com/office/powerpoint/2010/main" val="3125437226"/>
      </p:ext>
    </p:extLst>
  </p:cSld>
  <p:clrMapOvr>
    <a:masterClrMapping/>
  </p:clrMapOvr>
  <p:extLst>
    <p:ext uri="{DCECCB84-F9BA-43D5-87BE-67443E8EF086}">
      <p15:sldGuideLst xmlns:p15="http://schemas.microsoft.com/office/powerpoint/2012/main">
        <p15:guide id="1"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9B6249-8913-4402-A7D8-F137931E92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58841F20-E0C5-4E26-AE62-56529CA19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8" name="Text Placeholder 6">
            <a:extLst>
              <a:ext uri="{FF2B5EF4-FFF2-40B4-BE49-F238E27FC236}">
                <a16:creationId xmlns:a16="http://schemas.microsoft.com/office/drawing/2014/main" id="{CDF5646C-021E-4CF0-B5B2-764234D88D45}"/>
              </a:ext>
            </a:extLst>
          </p:cNvPr>
          <p:cNvSpPr>
            <a:spLocks noGrp="1"/>
          </p:cNvSpPr>
          <p:nvPr>
            <p:ph type="body" sz="quarter" idx="11" hasCustomPrompt="1"/>
          </p:nvPr>
        </p:nvSpPr>
        <p:spPr>
          <a:xfrm>
            <a:off x="7924800" y="3804971"/>
            <a:ext cx="3657600" cy="1271588"/>
          </a:xfrm>
          <a:prstGeom prst="rect">
            <a:avLst/>
          </a:prstGeom>
        </p:spPr>
        <p:txBody>
          <a:bodyPr lIns="0" rIns="0" anchor="t"/>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0" name="Text Placeholder 36">
            <a:extLst>
              <a:ext uri="{FF2B5EF4-FFF2-40B4-BE49-F238E27FC236}">
                <a16:creationId xmlns:a16="http://schemas.microsoft.com/office/drawing/2014/main" id="{D0234E23-2358-4D9E-AB19-3E3B4CB3478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spTree>
    <p:extLst>
      <p:ext uri="{BB962C8B-B14F-4D97-AF65-F5344CB8AC3E}">
        <p14:creationId xmlns:p14="http://schemas.microsoft.com/office/powerpoint/2010/main" val="122159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8844-A910-4780-AA0E-3A212DEA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83494-E877-4731-9362-0EF282EF7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D54894-8291-4E66-B3AF-D12038326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1D4A8-EE1A-46AE-8BAB-CE4B0A70C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335EB0-6A36-47FA-9BF1-32A41A29D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79B22B-5D67-4173-B283-16E8D157A4F7}"/>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8" name="Footer Placeholder 7">
            <a:extLst>
              <a:ext uri="{FF2B5EF4-FFF2-40B4-BE49-F238E27FC236}">
                <a16:creationId xmlns:a16="http://schemas.microsoft.com/office/drawing/2014/main" id="{07162988-8E2E-44F3-BC08-8D2623928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468F3-992E-4EB4-BF45-B1338D60DCB9}"/>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609737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er 1 with Image">
    <p:spTree>
      <p:nvGrpSpPr>
        <p:cNvPr id="1" name=""/>
        <p:cNvGrpSpPr/>
        <p:nvPr/>
      </p:nvGrpSpPr>
      <p:grpSpPr>
        <a:xfrm>
          <a:off x="0" y="0"/>
          <a:ext cx="0" cy="0"/>
          <a:chOff x="0" y="0"/>
          <a:chExt cx="0" cy="0"/>
        </a:xfrm>
      </p:grpSpPr>
      <p:pic>
        <p:nvPicPr>
          <p:cNvPr id="19" name="Picture 18" descr="A picture containing animal, fish&#10;&#10;Description automatically generated">
            <a:extLst>
              <a:ext uri="{FF2B5EF4-FFF2-40B4-BE49-F238E27FC236}">
                <a16:creationId xmlns:a16="http://schemas.microsoft.com/office/drawing/2014/main" id="{8147F25E-A481-48EC-A799-BBB60105816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Picture Placeholder 16">
            <a:extLst>
              <a:ext uri="{FF2B5EF4-FFF2-40B4-BE49-F238E27FC236}">
                <a16:creationId xmlns:a16="http://schemas.microsoft.com/office/drawing/2014/main" id="{65D46A15-D204-424C-9BDE-FD25936FBDA9}"/>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1" name="Text Placeholder 6">
            <a:extLst>
              <a:ext uri="{FF2B5EF4-FFF2-40B4-BE49-F238E27FC236}">
                <a16:creationId xmlns:a16="http://schemas.microsoft.com/office/drawing/2014/main" id="{F29F42E2-DD88-43FC-868F-0A331EEB4683}"/>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2" name="Text Placeholder 36">
            <a:extLst>
              <a:ext uri="{FF2B5EF4-FFF2-40B4-BE49-F238E27FC236}">
                <a16:creationId xmlns:a16="http://schemas.microsoft.com/office/drawing/2014/main" id="{2A3732F4-357D-4B54-AE8F-69623465F239}"/>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FBA6FF60-F0B5-EF41-8F61-7F7388FC0D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10" name="Graphic 4">
            <a:extLst>
              <a:ext uri="{FF2B5EF4-FFF2-40B4-BE49-F238E27FC236}">
                <a16:creationId xmlns:a16="http://schemas.microsoft.com/office/drawing/2014/main" id="{E80A3B36-7B3B-4B55-942B-3355FBD03936}"/>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a:gsLst>
              <a:gs pos="0">
                <a:schemeClr val="accent1">
                  <a:alpha val="90000"/>
                </a:schemeClr>
              </a:gs>
              <a:gs pos="100000">
                <a:schemeClr val="accent3">
                  <a:alpha val="90000"/>
                </a:schemeClr>
              </a:gs>
            </a:gsLst>
            <a:lin ang="10800000" scaled="1"/>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1408942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724CE-9E3B-415B-8F28-12EED683E66F}"/>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77A39ADB-6AFA-4AA0-894C-81B85DA6A355}"/>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32B9E9F7-7966-45F8-9583-22CBC58C8936}"/>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E9C00A87-B378-2449-BFAA-F7516B2098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1392379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er 2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3CC7F6-FAC2-411A-9CDC-E4CBE9CB98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70B6A775-70C9-49CA-A602-22A10909E69E}"/>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D40DDC5F-891A-471E-8BD0-0474690E2A3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692456E2-C3AD-CF4A-8545-5A108C8DB8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BF5291B-4AE1-4EF1-B31D-7344D1447A3E}"/>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73457F43-AF46-4CEC-A27C-D36D79774E4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45869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E30D9-F1F5-405F-86C3-2F22D1D2FEBE}"/>
              </a:ext>
            </a:extLst>
          </p:cNvPr>
          <p:cNvPicPr>
            <a:picLocks noChangeAspect="1"/>
          </p:cNvPicPr>
          <p:nvPr userDrawn="1"/>
        </p:nvPicPr>
        <p:blipFill>
          <a:blip r:embed="rId2"/>
          <a:stretch>
            <a:fillRect/>
          </a:stretch>
        </p:blipFill>
        <p:spPr>
          <a:xfrm>
            <a:off x="0" y="2974"/>
            <a:ext cx="12192000" cy="6852052"/>
          </a:xfrm>
          <a:prstGeom prst="rect">
            <a:avLst/>
          </a:prstGeom>
        </p:spPr>
      </p:pic>
      <p:sp>
        <p:nvSpPr>
          <p:cNvPr id="10" name="Text Placeholder 6">
            <a:extLst>
              <a:ext uri="{FF2B5EF4-FFF2-40B4-BE49-F238E27FC236}">
                <a16:creationId xmlns:a16="http://schemas.microsoft.com/office/drawing/2014/main" id="{BD759CD5-7733-4865-94D0-3C025197BDF4}"/>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1" name="Text Placeholder 36">
            <a:extLst>
              <a:ext uri="{FF2B5EF4-FFF2-40B4-BE49-F238E27FC236}">
                <a16:creationId xmlns:a16="http://schemas.microsoft.com/office/drawing/2014/main" id="{63EAE161-4096-4980-91F6-CDB2C71A7D75}"/>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7" name="Graphic 6">
            <a:extLst>
              <a:ext uri="{FF2B5EF4-FFF2-40B4-BE49-F238E27FC236}">
                <a16:creationId xmlns:a16="http://schemas.microsoft.com/office/drawing/2014/main" id="{81D6A819-65B1-B548-B13A-86D19D5707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Tree>
    <p:extLst>
      <p:ext uri="{BB962C8B-B14F-4D97-AF65-F5344CB8AC3E}">
        <p14:creationId xmlns:p14="http://schemas.microsoft.com/office/powerpoint/2010/main" val="2644973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eaker 3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C29118-FAEA-4CFC-B758-3A462877CE2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6">
            <a:extLst>
              <a:ext uri="{FF2B5EF4-FFF2-40B4-BE49-F238E27FC236}">
                <a16:creationId xmlns:a16="http://schemas.microsoft.com/office/drawing/2014/main" id="{3276A094-0F46-4740-8A23-81D51CF45E39}"/>
              </a:ext>
            </a:extLst>
          </p:cNvPr>
          <p:cNvSpPr>
            <a:spLocks noGrp="1"/>
          </p:cNvSpPr>
          <p:nvPr>
            <p:ph type="body" sz="quarter" idx="11" hasCustomPrompt="1"/>
          </p:nvPr>
        </p:nvSpPr>
        <p:spPr>
          <a:xfrm>
            <a:off x="7924800" y="3804971"/>
            <a:ext cx="3657600" cy="1271588"/>
          </a:xfrm>
          <a:prstGeom prst="rect">
            <a:avLst/>
          </a:prstGeom>
        </p:spPr>
        <p:txBody>
          <a:bodyPr lIns="0" rIns="0"/>
          <a:lstStyle>
            <a:lvl1pPr marL="0" indent="0">
              <a:buNone/>
              <a:defRPr sz="2400" b="1" i="0">
                <a:solidFill>
                  <a:srgbClr val="FFFFFF"/>
                </a:solidFill>
                <a:latin typeface="Arial" panose="020B0604020202020204" pitchFamily="34" charset="0"/>
                <a:cs typeface="Arial" panose="020B0604020202020204" pitchFamily="34" charset="0"/>
              </a:defRPr>
            </a:lvl1pPr>
            <a:lvl2pPr marL="9525" indent="0">
              <a:buNone/>
              <a:tabLst/>
              <a:defRPr sz="1800" b="0" i="0">
                <a:solidFill>
                  <a:schemeClr val="tx1"/>
                </a:solidFill>
                <a:latin typeface="Arial" panose="020B0604020202020204" pitchFamily="34" charset="0"/>
                <a:cs typeface="Arial" panose="020B0604020202020204" pitchFamily="34" charset="0"/>
              </a:defRPr>
            </a:lvl2pPr>
            <a:lvl3pPr marL="914400" indent="0">
              <a:buNone/>
              <a:defRPr sz="1800" b="0" i="0">
                <a:solidFill>
                  <a:schemeClr val="tx1"/>
                </a:solidFill>
                <a:latin typeface="Arial" panose="020B0604020202020204" pitchFamily="34" charset="0"/>
                <a:cs typeface="Arial" panose="020B0604020202020204" pitchFamily="34" charset="0"/>
              </a:defRPr>
            </a:lvl3pPr>
            <a:lvl4pPr marL="1371600" indent="0">
              <a:buNone/>
              <a:defRPr sz="1800" b="0" i="0">
                <a:solidFill>
                  <a:schemeClr val="tx1"/>
                </a:solidFill>
                <a:latin typeface="Arial" panose="020B0604020202020204" pitchFamily="34" charset="0"/>
                <a:cs typeface="Arial" panose="020B0604020202020204" pitchFamily="34" charset="0"/>
              </a:defRPr>
            </a:lvl4pPr>
            <a:lvl5pPr marL="1828800" indent="0">
              <a:buNone/>
              <a:defRPr sz="1800" b="0" i="0">
                <a:solidFill>
                  <a:schemeClr val="tx1"/>
                </a:solidFill>
                <a:latin typeface="Arial" panose="020B0604020202020204" pitchFamily="34" charset="0"/>
                <a:cs typeface="Arial" panose="020B0604020202020204" pitchFamily="34" charset="0"/>
              </a:defRPr>
            </a:lvl5pPr>
          </a:lstStyle>
          <a:p>
            <a:pPr lvl="0"/>
            <a:r>
              <a:rPr lang="en-GB" noProof="0"/>
              <a:t>Click to add title</a:t>
            </a:r>
          </a:p>
        </p:txBody>
      </p:sp>
      <p:sp>
        <p:nvSpPr>
          <p:cNvPr id="13" name="Text Placeholder 36">
            <a:extLst>
              <a:ext uri="{FF2B5EF4-FFF2-40B4-BE49-F238E27FC236}">
                <a16:creationId xmlns:a16="http://schemas.microsoft.com/office/drawing/2014/main" id="{7531585B-D5C3-489D-AFCF-1915A1CAFE92}"/>
              </a:ext>
            </a:extLst>
          </p:cNvPr>
          <p:cNvSpPr>
            <a:spLocks noGrp="1"/>
          </p:cNvSpPr>
          <p:nvPr>
            <p:ph type="body" sz="quarter" idx="13" hasCustomPrompt="1"/>
          </p:nvPr>
        </p:nvSpPr>
        <p:spPr>
          <a:xfrm>
            <a:off x="7924640" y="5075428"/>
            <a:ext cx="3655977" cy="310896"/>
          </a:xfrm>
          <a:prstGeom prst="rect">
            <a:avLst/>
          </a:prstGeom>
        </p:spPr>
        <p:txBody>
          <a:bodyPr lIns="0" tIns="0" rIns="0" bIns="0" anchor="t" anchorCtr="0"/>
          <a:lstStyle>
            <a:lvl1pPr marL="0" indent="0">
              <a:buNone/>
              <a:defRPr sz="1400">
                <a:solidFill>
                  <a:srgbClr val="FFFFFF"/>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a:t>Click to add sub-title / date</a:t>
            </a:r>
          </a:p>
        </p:txBody>
      </p:sp>
      <p:pic>
        <p:nvPicPr>
          <p:cNvPr id="8" name="Graphic 7">
            <a:extLst>
              <a:ext uri="{FF2B5EF4-FFF2-40B4-BE49-F238E27FC236}">
                <a16:creationId xmlns:a16="http://schemas.microsoft.com/office/drawing/2014/main" id="{24F2AF89-5A43-E046-9CEF-D6E00063F8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51593" y="6131290"/>
            <a:ext cx="1130809" cy="350392"/>
          </a:xfrm>
          <a:prstGeom prst="rect">
            <a:avLst/>
          </a:prstGeom>
        </p:spPr>
      </p:pic>
      <p:sp>
        <p:nvSpPr>
          <p:cNvPr id="7" name="Picture Placeholder 6">
            <a:extLst>
              <a:ext uri="{FF2B5EF4-FFF2-40B4-BE49-F238E27FC236}">
                <a16:creationId xmlns:a16="http://schemas.microsoft.com/office/drawing/2014/main" id="{C4F2BC1D-0A56-4D3F-AD9D-87EE429C75BD}"/>
              </a:ext>
            </a:extLst>
          </p:cNvPr>
          <p:cNvSpPr>
            <a:spLocks noGrp="1"/>
          </p:cNvSpPr>
          <p:nvPr>
            <p:ph type="pic" sz="quarter" idx="12" hasCustomPrompt="1"/>
          </p:nvPr>
        </p:nvSpPr>
        <p:spPr>
          <a:xfrm>
            <a:off x="0" y="0"/>
            <a:ext cx="8496300" cy="6858000"/>
          </a:xfrm>
          <a:custGeom>
            <a:avLst/>
            <a:gdLst>
              <a:gd name="connsiteX0" fmla="*/ 1859358 w 8496300"/>
              <a:gd name="connsiteY0" fmla="*/ 0 h 6858000"/>
              <a:gd name="connsiteX1" fmla="*/ 6758227 w 8496300"/>
              <a:gd name="connsiteY1" fmla="*/ 0 h 6858000"/>
              <a:gd name="connsiteX2" fmla="*/ 8496300 w 8496300"/>
              <a:gd name="connsiteY2" fmla="*/ 728810 h 6858000"/>
              <a:gd name="connsiteX3" fmla="*/ 511073 w 8496300"/>
              <a:gd name="connsiteY3" fmla="*/ 6858000 h 6858000"/>
              <a:gd name="connsiteX4" fmla="*/ 0 w 8496300"/>
              <a:gd name="connsiteY4" fmla="*/ 6858000 h 6858000"/>
              <a:gd name="connsiteX5" fmla="*/ 0 w 8496300"/>
              <a:gd name="connsiteY5" fmla="*/ 474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300" h="6858000">
                <a:moveTo>
                  <a:pt x="1859358" y="0"/>
                </a:moveTo>
                <a:lnTo>
                  <a:pt x="6758227" y="0"/>
                </a:lnTo>
                <a:lnTo>
                  <a:pt x="8496300" y="728810"/>
                </a:lnTo>
                <a:lnTo>
                  <a:pt x="511073" y="6858000"/>
                </a:lnTo>
                <a:lnTo>
                  <a:pt x="0" y="6858000"/>
                </a:lnTo>
                <a:lnTo>
                  <a:pt x="0" y="4745243"/>
                </a:lnTo>
                <a:close/>
              </a:path>
            </a:pathLst>
          </a:custGeom>
          <a:solidFill>
            <a:schemeClr val="bg1">
              <a:lumMod val="95000"/>
            </a:schemeClr>
          </a:solidFill>
        </p:spPr>
        <p:txBody>
          <a:bodyPr wrap="square" rIns="3657600" anchor="ctr" anchorCtr="0">
            <a:noAutofit/>
          </a:bodyPr>
          <a:lstStyle>
            <a:lvl1pPr marL="0" indent="0" algn="ctr">
              <a:buNone/>
              <a:defRPr/>
            </a:lvl1pPr>
          </a:lstStyle>
          <a:p>
            <a:r>
              <a:rPr lang="en-US"/>
              <a:t>Image Here</a:t>
            </a:r>
          </a:p>
        </p:txBody>
      </p:sp>
      <p:sp>
        <p:nvSpPr>
          <p:cNvPr id="14" name="Graphic 4">
            <a:extLst>
              <a:ext uri="{FF2B5EF4-FFF2-40B4-BE49-F238E27FC236}">
                <a16:creationId xmlns:a16="http://schemas.microsoft.com/office/drawing/2014/main" id="{13D5E389-D119-4E18-AE55-BD6E21699EE7}"/>
              </a:ext>
            </a:extLst>
          </p:cNvPr>
          <p:cNvSpPr/>
          <p:nvPr userDrawn="1"/>
        </p:nvSpPr>
        <p:spPr>
          <a:xfrm>
            <a:off x="-6350" y="3180277"/>
            <a:ext cx="8754465" cy="3677723"/>
          </a:xfrm>
          <a:custGeom>
            <a:avLst/>
            <a:gdLst>
              <a:gd name="connsiteX0" fmla="*/ 3377186 w 8754465"/>
              <a:gd name="connsiteY0" fmla="*/ 1420785 h 3677722"/>
              <a:gd name="connsiteX1" fmla="*/ 3377080 w 8754465"/>
              <a:gd name="connsiteY1" fmla="*/ 1420891 h 3677722"/>
              <a:gd name="connsiteX2" fmla="*/ 484185 w 8754465"/>
              <a:gd name="connsiteY2" fmla="*/ 207985 h 3677722"/>
              <a:gd name="connsiteX3" fmla="*/ 484079 w 8754465"/>
              <a:gd name="connsiteY3" fmla="*/ 208091 h 3677722"/>
              <a:gd name="connsiteX4" fmla="*/ 8836 w 8754465"/>
              <a:gd name="connsiteY4" fmla="*/ 8836 h 3677722"/>
              <a:gd name="connsiteX5" fmla="*/ 8836 w 8754465"/>
              <a:gd name="connsiteY5" fmla="*/ 2173818 h 3677722"/>
              <a:gd name="connsiteX6" fmla="*/ 879726 w 8754465"/>
              <a:gd name="connsiteY6" fmla="*/ 3320377 h 3677722"/>
              <a:gd name="connsiteX7" fmla="*/ 879832 w 8754465"/>
              <a:gd name="connsiteY7" fmla="*/ 3320271 h 3677722"/>
              <a:gd name="connsiteX8" fmla="*/ 1148189 w 8754465"/>
              <a:gd name="connsiteY8" fmla="*/ 3672781 h 3677722"/>
              <a:gd name="connsiteX9" fmla="*/ 8747298 w 8754465"/>
              <a:gd name="connsiteY9" fmla="*/ 3672781 h 367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4465" h="3677722">
                <a:moveTo>
                  <a:pt x="3377186" y="1420785"/>
                </a:moveTo>
                <a:lnTo>
                  <a:pt x="3377080" y="1420891"/>
                </a:lnTo>
                <a:lnTo>
                  <a:pt x="484185" y="207985"/>
                </a:lnTo>
                <a:lnTo>
                  <a:pt x="484079" y="208091"/>
                </a:lnTo>
                <a:lnTo>
                  <a:pt x="8836" y="8836"/>
                </a:lnTo>
                <a:lnTo>
                  <a:pt x="8836" y="2173818"/>
                </a:lnTo>
                <a:lnTo>
                  <a:pt x="879726" y="3320377"/>
                </a:lnTo>
                <a:lnTo>
                  <a:pt x="879832" y="3320271"/>
                </a:lnTo>
                <a:lnTo>
                  <a:pt x="1148189" y="3672781"/>
                </a:lnTo>
                <a:lnTo>
                  <a:pt x="8747298" y="3672781"/>
                </a:lnTo>
                <a:close/>
              </a:path>
            </a:pathLst>
          </a:custGeom>
          <a:gradFill flip="none" rotWithShape="1">
            <a:gsLst>
              <a:gs pos="0">
                <a:schemeClr val="bg1">
                  <a:alpha val="85000"/>
                </a:schemeClr>
              </a:gs>
              <a:gs pos="100000">
                <a:schemeClr val="bg1">
                  <a:alpha val="25000"/>
                </a:schemeClr>
              </a:gs>
            </a:gsLst>
            <a:lin ang="2700000" scaled="1"/>
            <a:tileRect/>
          </a:gradFill>
          <a:ln w="10588" cap="flat">
            <a:noFill/>
            <a:prstDash val="solid"/>
            <a:miter/>
          </a:ln>
        </p:spPr>
        <p:txBody>
          <a:bodyPr rtlCol="0" anchor="ctr"/>
          <a:lstStyle/>
          <a:p>
            <a:endParaRPr lang="en-US"/>
          </a:p>
        </p:txBody>
      </p:sp>
    </p:spTree>
    <p:extLst>
      <p:ext uri="{BB962C8B-B14F-4D97-AF65-F5344CB8AC3E}">
        <p14:creationId xmlns:p14="http://schemas.microsoft.com/office/powerpoint/2010/main" val="309213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85344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pic>
        <p:nvPicPr>
          <p:cNvPr id="11" name="Picture 10">
            <a:extLst>
              <a:ext uri="{FF2B5EF4-FFF2-40B4-BE49-F238E27FC236}">
                <a16:creationId xmlns:a16="http://schemas.microsoft.com/office/drawing/2014/main" id="{C37E1C0B-25CE-49AB-9945-14AC3E602816}"/>
              </a:ext>
            </a:extLst>
          </p:cNvPr>
          <p:cNvPicPr>
            <a:picLocks noChangeAspect="1"/>
          </p:cNvPicPr>
          <p:nvPr userDrawn="1"/>
        </p:nvPicPr>
        <p:blipFill rotWithShape="1">
          <a:blip r:embed="rId3"/>
          <a:srcRect l="72237" b="37123"/>
          <a:stretch/>
        </p:blipFill>
        <p:spPr>
          <a:xfrm>
            <a:off x="8807116" y="0"/>
            <a:ext cx="3384884" cy="4312118"/>
          </a:xfrm>
          <a:prstGeom prst="rect">
            <a:avLst/>
          </a:prstGeom>
        </p:spPr>
      </p:pic>
      <p:pic>
        <p:nvPicPr>
          <p:cNvPr id="12" name="Picture 11">
            <a:extLst>
              <a:ext uri="{FF2B5EF4-FFF2-40B4-BE49-F238E27FC236}">
                <a16:creationId xmlns:a16="http://schemas.microsoft.com/office/drawing/2014/main" id="{37DE9540-572B-49EB-BBE1-8F5ABA880A93}"/>
              </a:ext>
            </a:extLst>
          </p:cNvPr>
          <p:cNvPicPr>
            <a:picLocks noChangeAspect="1"/>
          </p:cNvPicPr>
          <p:nvPr userDrawn="1"/>
        </p:nvPicPr>
        <p:blipFill>
          <a:blip r:embed="rId4"/>
          <a:stretch>
            <a:fillRect/>
          </a:stretch>
        </p:blipFill>
        <p:spPr>
          <a:xfrm>
            <a:off x="0" y="6781800"/>
            <a:ext cx="12192000" cy="76200"/>
          </a:xfrm>
          <a:prstGeom prst="rect">
            <a:avLst/>
          </a:prstGeom>
        </p:spPr>
      </p:pic>
      <p:sp>
        <p:nvSpPr>
          <p:cNvPr id="15" name="Content Placeholder 2">
            <a:extLst>
              <a:ext uri="{FF2B5EF4-FFF2-40B4-BE49-F238E27FC236}">
                <a16:creationId xmlns:a16="http://schemas.microsoft.com/office/drawing/2014/main" id="{C216CBA1-BEA5-4928-B940-38E632C00C6F}"/>
              </a:ext>
            </a:extLst>
          </p:cNvPr>
          <p:cNvSpPr>
            <a:spLocks noGrp="1"/>
          </p:cNvSpPr>
          <p:nvPr>
            <p:ph sz="quarter" idx="21" hasCustomPrompt="1"/>
          </p:nvPr>
        </p:nvSpPr>
        <p:spPr>
          <a:xfrm>
            <a:off x="609599" y="1371600"/>
            <a:ext cx="8867775" cy="45069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85376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9" name="Title 1">
            <a:extLst>
              <a:ext uri="{FF2B5EF4-FFF2-40B4-BE49-F238E27FC236}">
                <a16:creationId xmlns:a16="http://schemas.microsoft.com/office/drawing/2014/main" id="{69494F05-31C1-634D-9E5D-BB36E930BA7D}"/>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000000"/>
                </a:solidFill>
                <a:latin typeface="Arial" panose="020B0604020202020204" pitchFamily="34" charset="0"/>
                <a:cs typeface="Arial" panose="020B0604020202020204" pitchFamily="34" charset="0"/>
              </a:defRPr>
            </a:lvl1pPr>
          </a:lstStyle>
          <a:p>
            <a:pPr lvl="0"/>
            <a:r>
              <a:rPr lang="en-GB" noProof="0"/>
              <a:t>Click to edit master title style</a:t>
            </a:r>
          </a:p>
        </p:txBody>
      </p:sp>
      <p:sp>
        <p:nvSpPr>
          <p:cNvPr id="15" name="Text Placeholder 14">
            <a:extLst>
              <a:ext uri="{FF2B5EF4-FFF2-40B4-BE49-F238E27FC236}">
                <a16:creationId xmlns:a16="http://schemas.microsoft.com/office/drawing/2014/main" id="{49210AAC-8FF8-46F0-A01F-0BD24111C393}"/>
              </a:ext>
            </a:extLst>
          </p:cNvPr>
          <p:cNvSpPr>
            <a:spLocks noGrp="1"/>
          </p:cNvSpPr>
          <p:nvPr>
            <p:ph type="body" sz="quarter" idx="10" hasCustomPrompt="1"/>
          </p:nvPr>
        </p:nvSpPr>
        <p:spPr>
          <a:xfrm>
            <a:off x="6096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1600" b="1" smtClean="0">
                <a:solidFill>
                  <a:srgbClr val="000000"/>
                </a:solidFill>
                <a:latin typeface="Arial" panose="020B0604020202020204" pitchFamily="34" charset="0"/>
                <a:cs typeface="Arial" panose="020B0604020202020204" pitchFamily="34" charset="0"/>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GB" noProof="0"/>
              <a:t>##</a:t>
            </a:r>
          </a:p>
        </p:txBody>
      </p:sp>
      <p:sp>
        <p:nvSpPr>
          <p:cNvPr id="17" name="Text Placeholder 14">
            <a:extLst>
              <a:ext uri="{FF2B5EF4-FFF2-40B4-BE49-F238E27FC236}">
                <a16:creationId xmlns:a16="http://schemas.microsoft.com/office/drawing/2014/main" id="{F49B1255-E616-42CA-9A44-9B8D3D3EFE76}"/>
              </a:ext>
            </a:extLst>
          </p:cNvPr>
          <p:cNvSpPr>
            <a:spLocks noGrp="1"/>
          </p:cNvSpPr>
          <p:nvPr>
            <p:ph type="body" sz="quarter" idx="11" hasCustomPrompt="1"/>
          </p:nvPr>
        </p:nvSpPr>
        <p:spPr>
          <a:xfrm>
            <a:off x="6096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18" name="Text Placeholder 14">
            <a:extLst>
              <a:ext uri="{FF2B5EF4-FFF2-40B4-BE49-F238E27FC236}">
                <a16:creationId xmlns:a16="http://schemas.microsoft.com/office/drawing/2014/main" id="{0236DF5E-02FB-4D0D-B154-96FBE01314E9}"/>
              </a:ext>
            </a:extLst>
          </p:cNvPr>
          <p:cNvSpPr>
            <a:spLocks noGrp="1"/>
          </p:cNvSpPr>
          <p:nvPr>
            <p:ph type="body" sz="quarter" idx="12" hasCustomPrompt="1"/>
          </p:nvPr>
        </p:nvSpPr>
        <p:spPr>
          <a:xfrm>
            <a:off x="6096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19" name="Text Placeholder 14">
            <a:extLst>
              <a:ext uri="{FF2B5EF4-FFF2-40B4-BE49-F238E27FC236}">
                <a16:creationId xmlns:a16="http://schemas.microsoft.com/office/drawing/2014/main" id="{5E386D22-AEA2-4022-826F-AC213839AC3D}"/>
              </a:ext>
            </a:extLst>
          </p:cNvPr>
          <p:cNvSpPr>
            <a:spLocks noGrp="1"/>
          </p:cNvSpPr>
          <p:nvPr>
            <p:ph type="body" sz="quarter" idx="13" hasCustomPrompt="1"/>
          </p:nvPr>
        </p:nvSpPr>
        <p:spPr>
          <a:xfrm>
            <a:off x="6096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0" name="Text Placeholder 14">
            <a:extLst>
              <a:ext uri="{FF2B5EF4-FFF2-40B4-BE49-F238E27FC236}">
                <a16:creationId xmlns:a16="http://schemas.microsoft.com/office/drawing/2014/main" id="{85A245C2-2791-408B-AB20-FBD474E7059A}"/>
              </a:ext>
            </a:extLst>
          </p:cNvPr>
          <p:cNvSpPr>
            <a:spLocks noGrp="1"/>
          </p:cNvSpPr>
          <p:nvPr>
            <p:ph type="body" sz="quarter" idx="14" hasCustomPrompt="1"/>
          </p:nvPr>
        </p:nvSpPr>
        <p:spPr>
          <a:xfrm>
            <a:off x="6096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1" name="Text Placeholder 14">
            <a:extLst>
              <a:ext uri="{FF2B5EF4-FFF2-40B4-BE49-F238E27FC236}">
                <a16:creationId xmlns:a16="http://schemas.microsoft.com/office/drawing/2014/main" id="{60286D20-16B3-4C48-B086-37FAD17EAB81}"/>
              </a:ext>
            </a:extLst>
          </p:cNvPr>
          <p:cNvSpPr>
            <a:spLocks noGrp="1"/>
          </p:cNvSpPr>
          <p:nvPr>
            <p:ph type="body" sz="quarter" idx="15" hasCustomPrompt="1"/>
          </p:nvPr>
        </p:nvSpPr>
        <p:spPr>
          <a:xfrm>
            <a:off x="6248400" y="1524000"/>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US"/>
              <a:t>##</a:t>
            </a:r>
          </a:p>
        </p:txBody>
      </p:sp>
      <p:sp>
        <p:nvSpPr>
          <p:cNvPr id="22" name="Text Placeholder 14">
            <a:extLst>
              <a:ext uri="{FF2B5EF4-FFF2-40B4-BE49-F238E27FC236}">
                <a16:creationId xmlns:a16="http://schemas.microsoft.com/office/drawing/2014/main" id="{11965CC1-CBF3-4456-B704-4C8BEF2E971B}"/>
              </a:ext>
            </a:extLst>
          </p:cNvPr>
          <p:cNvSpPr>
            <a:spLocks noGrp="1"/>
          </p:cNvSpPr>
          <p:nvPr>
            <p:ph type="body" sz="quarter" idx="16" hasCustomPrompt="1"/>
          </p:nvPr>
        </p:nvSpPr>
        <p:spPr>
          <a:xfrm>
            <a:off x="6248400" y="2435717"/>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3" name="Text Placeholder 14">
            <a:extLst>
              <a:ext uri="{FF2B5EF4-FFF2-40B4-BE49-F238E27FC236}">
                <a16:creationId xmlns:a16="http://schemas.microsoft.com/office/drawing/2014/main" id="{8D1A46BB-CD37-4782-8D2C-2AF2ED290C5D}"/>
              </a:ext>
            </a:extLst>
          </p:cNvPr>
          <p:cNvSpPr>
            <a:spLocks noGrp="1"/>
          </p:cNvSpPr>
          <p:nvPr>
            <p:ph type="body" sz="quarter" idx="17" hasCustomPrompt="1"/>
          </p:nvPr>
        </p:nvSpPr>
        <p:spPr>
          <a:xfrm>
            <a:off x="6248400" y="5170869"/>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chemeClr val="tx1"/>
                </a:solidFill>
              </a:defRPr>
            </a:lvl1pPr>
          </a:lstStyle>
          <a:p>
            <a:pPr marL="228600" lvl="0" indent="-228600" algn="ctr"/>
            <a:r>
              <a:rPr lang="en-GB" noProof="0"/>
              <a:t>##</a:t>
            </a:r>
          </a:p>
        </p:txBody>
      </p:sp>
      <p:sp>
        <p:nvSpPr>
          <p:cNvPr id="24" name="Text Placeholder 14">
            <a:extLst>
              <a:ext uri="{FF2B5EF4-FFF2-40B4-BE49-F238E27FC236}">
                <a16:creationId xmlns:a16="http://schemas.microsoft.com/office/drawing/2014/main" id="{53808691-F177-4AF9-A74A-E9C0154D68C9}"/>
              </a:ext>
            </a:extLst>
          </p:cNvPr>
          <p:cNvSpPr>
            <a:spLocks noGrp="1"/>
          </p:cNvSpPr>
          <p:nvPr>
            <p:ph type="body" sz="quarter" idx="18" hasCustomPrompt="1"/>
          </p:nvPr>
        </p:nvSpPr>
        <p:spPr>
          <a:xfrm>
            <a:off x="6248400" y="4259151"/>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latin typeface="Arial" panose="020B0604020202020204" pitchFamily="34" charset="0"/>
                <a:cs typeface="Arial" panose="020B0604020202020204" pitchFamily="34" charset="0"/>
              </a:defRPr>
            </a:lvl1pPr>
          </a:lstStyle>
          <a:p>
            <a:pPr marL="228600" lvl="0" indent="-228600" algn="ctr"/>
            <a:r>
              <a:rPr lang="en-GB" noProof="0"/>
              <a:t>##</a:t>
            </a:r>
          </a:p>
        </p:txBody>
      </p:sp>
      <p:sp>
        <p:nvSpPr>
          <p:cNvPr id="25" name="Text Placeholder 14">
            <a:extLst>
              <a:ext uri="{FF2B5EF4-FFF2-40B4-BE49-F238E27FC236}">
                <a16:creationId xmlns:a16="http://schemas.microsoft.com/office/drawing/2014/main" id="{D8B702E8-22A7-450D-B7D9-546DEE0B4D67}"/>
              </a:ext>
            </a:extLst>
          </p:cNvPr>
          <p:cNvSpPr>
            <a:spLocks noGrp="1"/>
          </p:cNvSpPr>
          <p:nvPr>
            <p:ph type="body" sz="quarter" idx="19" hasCustomPrompt="1"/>
          </p:nvPr>
        </p:nvSpPr>
        <p:spPr>
          <a:xfrm>
            <a:off x="6248400" y="3347434"/>
            <a:ext cx="625736" cy="621840"/>
          </a:xfrm>
          <a:prstGeom prst="ellipse">
            <a:avLst/>
          </a:prstGeom>
          <a:gradFill>
            <a:gsLst>
              <a:gs pos="0">
                <a:schemeClr val="accent3"/>
              </a:gs>
              <a:gs pos="100000">
                <a:schemeClr val="accent1"/>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1600" b="1" dirty="0">
                <a:solidFill>
                  <a:srgbClr val="000000"/>
                </a:solidFill>
              </a:defRPr>
            </a:lvl1pPr>
          </a:lstStyle>
          <a:p>
            <a:pPr marL="228600" lvl="0" indent="-228600" algn="ctr"/>
            <a:r>
              <a:rPr lang="en-GB" noProof="0"/>
              <a:t>##</a:t>
            </a:r>
          </a:p>
        </p:txBody>
      </p:sp>
      <p:sp>
        <p:nvSpPr>
          <p:cNvPr id="26" name="Text Placeholder 27">
            <a:extLst>
              <a:ext uri="{FF2B5EF4-FFF2-40B4-BE49-F238E27FC236}">
                <a16:creationId xmlns:a16="http://schemas.microsoft.com/office/drawing/2014/main" id="{D30610FB-2D5B-4047-90F6-6F14FC1525B9}"/>
              </a:ext>
            </a:extLst>
          </p:cNvPr>
          <p:cNvSpPr>
            <a:spLocks noGrp="1"/>
          </p:cNvSpPr>
          <p:nvPr>
            <p:ph type="body" sz="quarter" idx="20" hasCustomPrompt="1"/>
          </p:nvPr>
        </p:nvSpPr>
        <p:spPr>
          <a:xfrm>
            <a:off x="1400174"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7" name="Text Placeholder 27">
            <a:extLst>
              <a:ext uri="{FF2B5EF4-FFF2-40B4-BE49-F238E27FC236}">
                <a16:creationId xmlns:a16="http://schemas.microsoft.com/office/drawing/2014/main" id="{3AA40F9A-BFAC-4100-AEFA-B64A4C0E8C0D}"/>
              </a:ext>
            </a:extLst>
          </p:cNvPr>
          <p:cNvSpPr>
            <a:spLocks noGrp="1"/>
          </p:cNvSpPr>
          <p:nvPr>
            <p:ph type="body" sz="quarter" idx="21" hasCustomPrompt="1"/>
          </p:nvPr>
        </p:nvSpPr>
        <p:spPr>
          <a:xfrm>
            <a:off x="1400174" y="1912825"/>
            <a:ext cx="4543426" cy="193899"/>
          </a:xfrm>
          <a:prstGeom prst="rect">
            <a:avLst/>
          </a:prstGeom>
        </p:spPr>
        <p:txBody>
          <a:bodyPr lIns="0" tIns="0" rIns="0" bIns="0" anchor="t">
            <a:noAutofit/>
          </a:bodyPr>
          <a:lstStyle>
            <a:lvl1pPr marL="0" indent="0">
              <a:buNone/>
              <a:defRPr sz="1200" b="0" baseline="0">
                <a:solidFill>
                  <a:srgbClr val="000000"/>
                </a:solidFill>
                <a:latin typeface="Arial" panose="020B0604020202020204" pitchFamily="34" charset="0"/>
              </a:defRPr>
            </a:lvl1pPr>
          </a:lstStyle>
          <a:p>
            <a:pPr lvl="0"/>
            <a:r>
              <a:rPr lang="en-GB" noProof="0"/>
              <a:t>Subtitle</a:t>
            </a:r>
          </a:p>
        </p:txBody>
      </p:sp>
      <p:sp>
        <p:nvSpPr>
          <p:cNvPr id="28" name="Text Placeholder 27">
            <a:extLst>
              <a:ext uri="{FF2B5EF4-FFF2-40B4-BE49-F238E27FC236}">
                <a16:creationId xmlns:a16="http://schemas.microsoft.com/office/drawing/2014/main" id="{7F2224A7-03BE-4251-B0FB-BE7B3E9D3D9D}"/>
              </a:ext>
            </a:extLst>
          </p:cNvPr>
          <p:cNvSpPr>
            <a:spLocks noGrp="1"/>
          </p:cNvSpPr>
          <p:nvPr>
            <p:ph type="body" sz="quarter" idx="22" hasCustomPrompt="1"/>
          </p:nvPr>
        </p:nvSpPr>
        <p:spPr>
          <a:xfrm>
            <a:off x="1400174"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27">
            <a:extLst>
              <a:ext uri="{FF2B5EF4-FFF2-40B4-BE49-F238E27FC236}">
                <a16:creationId xmlns:a16="http://schemas.microsoft.com/office/drawing/2014/main" id="{92FEDE8A-0582-4ABC-B3D1-9BA3C1D54A1D}"/>
              </a:ext>
            </a:extLst>
          </p:cNvPr>
          <p:cNvSpPr>
            <a:spLocks noGrp="1"/>
          </p:cNvSpPr>
          <p:nvPr>
            <p:ph type="body" sz="quarter" idx="23" hasCustomPrompt="1"/>
          </p:nvPr>
        </p:nvSpPr>
        <p:spPr>
          <a:xfrm>
            <a:off x="1400174"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0" name="Text Placeholder 27">
            <a:extLst>
              <a:ext uri="{FF2B5EF4-FFF2-40B4-BE49-F238E27FC236}">
                <a16:creationId xmlns:a16="http://schemas.microsoft.com/office/drawing/2014/main" id="{B0678AC4-5964-4B76-A4B7-C2497933DE1F}"/>
              </a:ext>
            </a:extLst>
          </p:cNvPr>
          <p:cNvSpPr>
            <a:spLocks noGrp="1"/>
          </p:cNvSpPr>
          <p:nvPr>
            <p:ph type="body" sz="quarter" idx="24" hasCustomPrompt="1"/>
          </p:nvPr>
        </p:nvSpPr>
        <p:spPr>
          <a:xfrm>
            <a:off x="1400174"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1" name="Text Placeholder 27">
            <a:extLst>
              <a:ext uri="{FF2B5EF4-FFF2-40B4-BE49-F238E27FC236}">
                <a16:creationId xmlns:a16="http://schemas.microsoft.com/office/drawing/2014/main" id="{79497123-1128-4478-8F9E-5E31BD54A1FC}"/>
              </a:ext>
            </a:extLst>
          </p:cNvPr>
          <p:cNvSpPr>
            <a:spLocks noGrp="1"/>
          </p:cNvSpPr>
          <p:nvPr>
            <p:ph type="body" sz="quarter" idx="25" hasCustomPrompt="1"/>
          </p:nvPr>
        </p:nvSpPr>
        <p:spPr>
          <a:xfrm>
            <a:off x="1400174"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2" name="Text Placeholder 27">
            <a:extLst>
              <a:ext uri="{FF2B5EF4-FFF2-40B4-BE49-F238E27FC236}">
                <a16:creationId xmlns:a16="http://schemas.microsoft.com/office/drawing/2014/main" id="{67DF4FAC-E9AA-4F7C-B482-178AEF72E41D}"/>
              </a:ext>
            </a:extLst>
          </p:cNvPr>
          <p:cNvSpPr>
            <a:spLocks noGrp="1"/>
          </p:cNvSpPr>
          <p:nvPr>
            <p:ph type="body" sz="quarter" idx="26" hasCustomPrompt="1"/>
          </p:nvPr>
        </p:nvSpPr>
        <p:spPr>
          <a:xfrm>
            <a:off x="1400174"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27">
            <a:extLst>
              <a:ext uri="{FF2B5EF4-FFF2-40B4-BE49-F238E27FC236}">
                <a16:creationId xmlns:a16="http://schemas.microsoft.com/office/drawing/2014/main" id="{9A20ACD0-DC10-4ED1-B7E0-60C6B8F45033}"/>
              </a:ext>
            </a:extLst>
          </p:cNvPr>
          <p:cNvSpPr>
            <a:spLocks noGrp="1"/>
          </p:cNvSpPr>
          <p:nvPr>
            <p:ph type="body" sz="quarter" idx="27" hasCustomPrompt="1"/>
          </p:nvPr>
        </p:nvSpPr>
        <p:spPr>
          <a:xfrm>
            <a:off x="1400174"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4" name="Text Placeholder 27">
            <a:extLst>
              <a:ext uri="{FF2B5EF4-FFF2-40B4-BE49-F238E27FC236}">
                <a16:creationId xmlns:a16="http://schemas.microsoft.com/office/drawing/2014/main" id="{3D3C5426-2C85-4C2E-B0BD-4220616FCC88}"/>
              </a:ext>
            </a:extLst>
          </p:cNvPr>
          <p:cNvSpPr>
            <a:spLocks noGrp="1"/>
          </p:cNvSpPr>
          <p:nvPr>
            <p:ph type="body" sz="quarter" idx="28" hasCustomPrompt="1"/>
          </p:nvPr>
        </p:nvSpPr>
        <p:spPr>
          <a:xfrm>
            <a:off x="1400174"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5" name="Text Placeholder 27">
            <a:extLst>
              <a:ext uri="{FF2B5EF4-FFF2-40B4-BE49-F238E27FC236}">
                <a16:creationId xmlns:a16="http://schemas.microsoft.com/office/drawing/2014/main" id="{998919EA-561D-4991-856B-C98AFCB19456}"/>
              </a:ext>
            </a:extLst>
          </p:cNvPr>
          <p:cNvSpPr>
            <a:spLocks noGrp="1"/>
          </p:cNvSpPr>
          <p:nvPr>
            <p:ph type="body" sz="quarter" idx="29" hasCustomPrompt="1"/>
          </p:nvPr>
        </p:nvSpPr>
        <p:spPr>
          <a:xfrm>
            <a:off x="1400174"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6" name="Text Placeholder 27">
            <a:extLst>
              <a:ext uri="{FF2B5EF4-FFF2-40B4-BE49-F238E27FC236}">
                <a16:creationId xmlns:a16="http://schemas.microsoft.com/office/drawing/2014/main" id="{62424A79-48BA-4858-AF15-7372F7F10548}"/>
              </a:ext>
            </a:extLst>
          </p:cNvPr>
          <p:cNvSpPr>
            <a:spLocks noGrp="1"/>
          </p:cNvSpPr>
          <p:nvPr>
            <p:ph type="body" sz="quarter" idx="30" hasCustomPrompt="1"/>
          </p:nvPr>
        </p:nvSpPr>
        <p:spPr>
          <a:xfrm>
            <a:off x="7038975" y="1574966"/>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US"/>
              <a:t>Title</a:t>
            </a:r>
          </a:p>
        </p:txBody>
      </p:sp>
      <p:sp>
        <p:nvSpPr>
          <p:cNvPr id="37" name="Text Placeholder 27">
            <a:extLst>
              <a:ext uri="{FF2B5EF4-FFF2-40B4-BE49-F238E27FC236}">
                <a16:creationId xmlns:a16="http://schemas.microsoft.com/office/drawing/2014/main" id="{1D447F5B-80EA-497D-AA1D-DD3C6BB53902}"/>
              </a:ext>
            </a:extLst>
          </p:cNvPr>
          <p:cNvSpPr>
            <a:spLocks noGrp="1"/>
          </p:cNvSpPr>
          <p:nvPr>
            <p:ph type="body" sz="quarter" idx="31" hasCustomPrompt="1"/>
          </p:nvPr>
        </p:nvSpPr>
        <p:spPr>
          <a:xfrm>
            <a:off x="7038975" y="1912825"/>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38" name="Text Placeholder 27">
            <a:extLst>
              <a:ext uri="{FF2B5EF4-FFF2-40B4-BE49-F238E27FC236}">
                <a16:creationId xmlns:a16="http://schemas.microsoft.com/office/drawing/2014/main" id="{1C7AC752-B563-43F1-B875-7216E9902D64}"/>
              </a:ext>
            </a:extLst>
          </p:cNvPr>
          <p:cNvSpPr>
            <a:spLocks noGrp="1"/>
          </p:cNvSpPr>
          <p:nvPr>
            <p:ph type="body" sz="quarter" idx="32" hasCustomPrompt="1"/>
          </p:nvPr>
        </p:nvSpPr>
        <p:spPr>
          <a:xfrm>
            <a:off x="7038975" y="2514352"/>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9" name="Text Placeholder 27">
            <a:extLst>
              <a:ext uri="{FF2B5EF4-FFF2-40B4-BE49-F238E27FC236}">
                <a16:creationId xmlns:a16="http://schemas.microsoft.com/office/drawing/2014/main" id="{A5E8293D-BB96-4E02-A5C6-F70D35C1FDF1}"/>
              </a:ext>
            </a:extLst>
          </p:cNvPr>
          <p:cNvSpPr>
            <a:spLocks noGrp="1"/>
          </p:cNvSpPr>
          <p:nvPr>
            <p:ph type="body" sz="quarter" idx="33" hasCustomPrompt="1"/>
          </p:nvPr>
        </p:nvSpPr>
        <p:spPr>
          <a:xfrm>
            <a:off x="7038975" y="2852211"/>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0" name="Text Placeholder 27">
            <a:extLst>
              <a:ext uri="{FF2B5EF4-FFF2-40B4-BE49-F238E27FC236}">
                <a16:creationId xmlns:a16="http://schemas.microsoft.com/office/drawing/2014/main" id="{8438E67E-BBB0-4E73-8AA8-1AB3943C4906}"/>
              </a:ext>
            </a:extLst>
          </p:cNvPr>
          <p:cNvSpPr>
            <a:spLocks noGrp="1"/>
          </p:cNvSpPr>
          <p:nvPr>
            <p:ph type="body" sz="quarter" idx="34" hasCustomPrompt="1"/>
          </p:nvPr>
        </p:nvSpPr>
        <p:spPr>
          <a:xfrm>
            <a:off x="7038975" y="342496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1" name="Text Placeholder 27">
            <a:extLst>
              <a:ext uri="{FF2B5EF4-FFF2-40B4-BE49-F238E27FC236}">
                <a16:creationId xmlns:a16="http://schemas.microsoft.com/office/drawing/2014/main" id="{18983759-EA5A-44E5-B519-BF9184F8446A}"/>
              </a:ext>
            </a:extLst>
          </p:cNvPr>
          <p:cNvSpPr>
            <a:spLocks noGrp="1"/>
          </p:cNvSpPr>
          <p:nvPr>
            <p:ph type="body" sz="quarter" idx="35" hasCustomPrompt="1"/>
          </p:nvPr>
        </p:nvSpPr>
        <p:spPr>
          <a:xfrm>
            <a:off x="7038975" y="376282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2" name="Text Placeholder 27">
            <a:extLst>
              <a:ext uri="{FF2B5EF4-FFF2-40B4-BE49-F238E27FC236}">
                <a16:creationId xmlns:a16="http://schemas.microsoft.com/office/drawing/2014/main" id="{B03717EB-1B0E-4D72-814C-16B2135DE997}"/>
              </a:ext>
            </a:extLst>
          </p:cNvPr>
          <p:cNvSpPr>
            <a:spLocks noGrp="1"/>
          </p:cNvSpPr>
          <p:nvPr>
            <p:ph type="body" sz="quarter" idx="36" hasCustomPrompt="1"/>
          </p:nvPr>
        </p:nvSpPr>
        <p:spPr>
          <a:xfrm>
            <a:off x="7038975" y="4312435"/>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3" name="Text Placeholder 27">
            <a:extLst>
              <a:ext uri="{FF2B5EF4-FFF2-40B4-BE49-F238E27FC236}">
                <a16:creationId xmlns:a16="http://schemas.microsoft.com/office/drawing/2014/main" id="{C0EA8A55-A193-4401-832A-FCDC1B4649F4}"/>
              </a:ext>
            </a:extLst>
          </p:cNvPr>
          <p:cNvSpPr>
            <a:spLocks noGrp="1"/>
          </p:cNvSpPr>
          <p:nvPr>
            <p:ph type="body" sz="quarter" idx="37" hasCustomPrompt="1"/>
          </p:nvPr>
        </p:nvSpPr>
        <p:spPr>
          <a:xfrm>
            <a:off x="7038975" y="4650294"/>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sp>
        <p:nvSpPr>
          <p:cNvPr id="44" name="Text Placeholder 27">
            <a:extLst>
              <a:ext uri="{FF2B5EF4-FFF2-40B4-BE49-F238E27FC236}">
                <a16:creationId xmlns:a16="http://schemas.microsoft.com/office/drawing/2014/main" id="{18967966-2CC7-49EC-856A-6A95F25DE04D}"/>
              </a:ext>
            </a:extLst>
          </p:cNvPr>
          <p:cNvSpPr>
            <a:spLocks noGrp="1"/>
          </p:cNvSpPr>
          <p:nvPr>
            <p:ph type="body" sz="quarter" idx="38" hasCustomPrompt="1"/>
          </p:nvPr>
        </p:nvSpPr>
        <p:spPr>
          <a:xfrm>
            <a:off x="7038975" y="5253073"/>
            <a:ext cx="4543426" cy="323850"/>
          </a:xfrm>
          <a:prstGeom prst="rect">
            <a:avLst/>
          </a:prstGeom>
        </p:spPr>
        <p:txBody>
          <a:bodyPr lIns="0" tIns="0" rIns="0" bIns="0" anchor="t">
            <a:noAutofit/>
          </a:bodyPr>
          <a:lstStyle>
            <a:lvl1pPr marL="0" indent="0">
              <a:buNone/>
              <a:defRPr sz="1800" b="1">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45" name="Text Placeholder 27">
            <a:extLst>
              <a:ext uri="{FF2B5EF4-FFF2-40B4-BE49-F238E27FC236}">
                <a16:creationId xmlns:a16="http://schemas.microsoft.com/office/drawing/2014/main" id="{94563EDB-19D3-4C6D-B26E-6D7BE8AC5F02}"/>
              </a:ext>
            </a:extLst>
          </p:cNvPr>
          <p:cNvSpPr>
            <a:spLocks noGrp="1"/>
          </p:cNvSpPr>
          <p:nvPr>
            <p:ph type="body" sz="quarter" idx="39" hasCustomPrompt="1"/>
          </p:nvPr>
        </p:nvSpPr>
        <p:spPr>
          <a:xfrm>
            <a:off x="7038975" y="5590932"/>
            <a:ext cx="4543426" cy="193899"/>
          </a:xfrm>
          <a:prstGeom prst="rect">
            <a:avLst/>
          </a:prstGeom>
        </p:spPr>
        <p:txBody>
          <a:bodyPr lIns="0" tIns="0" rIns="0" bIns="0" anchor="t">
            <a:noAutofit/>
          </a:bodyPr>
          <a:lstStyle>
            <a:lvl1pPr marL="0" indent="0">
              <a:buNone/>
              <a:defRPr sz="1200" b="0">
                <a:solidFill>
                  <a:srgbClr val="000000"/>
                </a:solidFill>
                <a:latin typeface="Arial" panose="020B0604020202020204" pitchFamily="34" charset="0"/>
                <a:cs typeface="Arial" panose="020B0604020202020204" pitchFamily="34" charset="0"/>
              </a:defRPr>
            </a:lvl1pPr>
          </a:lstStyle>
          <a:p>
            <a:pPr lvl="0"/>
            <a:r>
              <a:rPr lang="en-GB" noProof="0"/>
              <a:t>Subtitle</a:t>
            </a:r>
          </a:p>
        </p:txBody>
      </p:sp>
      <p:pic>
        <p:nvPicPr>
          <p:cNvPr id="46" name="Picture 45">
            <a:extLst>
              <a:ext uri="{FF2B5EF4-FFF2-40B4-BE49-F238E27FC236}">
                <a16:creationId xmlns:a16="http://schemas.microsoft.com/office/drawing/2014/main" id="{F2286CEB-5B18-4C2E-9F66-09CDC3D49708}"/>
              </a:ext>
            </a:extLst>
          </p:cNvPr>
          <p:cNvPicPr>
            <a:picLocks noChangeAspect="1"/>
          </p:cNvPicPr>
          <p:nvPr userDrawn="1"/>
        </p:nvPicPr>
        <p:blipFill>
          <a:blip r:embed="rId3"/>
          <a:stretch>
            <a:fillRect/>
          </a:stretch>
        </p:blipFill>
        <p:spPr>
          <a:xfrm>
            <a:off x="0" y="6781800"/>
            <a:ext cx="12192000" cy="76200"/>
          </a:xfrm>
          <a:prstGeom prst="rect">
            <a:avLst/>
          </a:prstGeom>
        </p:spPr>
      </p:pic>
    </p:spTree>
    <p:extLst>
      <p:ext uri="{BB962C8B-B14F-4D97-AF65-F5344CB8AC3E}">
        <p14:creationId xmlns:p14="http://schemas.microsoft.com/office/powerpoint/2010/main" val="4049631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gradFill>
          <a:gsLst>
            <a:gs pos="0">
              <a:srgbClr val="0F5F7E"/>
            </a:gs>
            <a:gs pos="100000">
              <a:srgbClr val="008CB1"/>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DEB12-1068-7E45-91A7-16BB95894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0" name="Title 1">
            <a:extLst>
              <a:ext uri="{FF2B5EF4-FFF2-40B4-BE49-F238E27FC236}">
                <a16:creationId xmlns:a16="http://schemas.microsoft.com/office/drawing/2014/main" id="{646F9CB1-E938-4F8E-89F1-960957E6A0BC}"/>
              </a:ext>
            </a:extLst>
          </p:cNvPr>
          <p:cNvSpPr>
            <a:spLocks noGrp="1"/>
          </p:cNvSpPr>
          <p:nvPr>
            <p:ph type="title" hasCustomPrompt="1"/>
          </p:nvPr>
        </p:nvSpPr>
        <p:spPr>
          <a:xfrm>
            <a:off x="609600" y="609600"/>
            <a:ext cx="10974018" cy="410233"/>
          </a:xfrm>
          <a:prstGeom prst="rect">
            <a:avLst/>
          </a:prstGeom>
        </p:spPr>
        <p:txBody>
          <a:bodyPr lIns="0" tIns="0" rIns="0" bIns="0" anchor="t">
            <a:noAutofit/>
          </a:bodyPr>
          <a:lstStyle>
            <a:lvl1pPr>
              <a:defRPr lang="en-US" sz="2400" b="1" dirty="0">
                <a:solidFill>
                  <a:srgbClr val="FFFFFF"/>
                </a:solidFill>
                <a:latin typeface="Arial" panose="020B0604020202020204" pitchFamily="34" charset="0"/>
                <a:cs typeface="Arial" panose="020B0604020202020204" pitchFamily="34" charset="0"/>
              </a:defRPr>
            </a:lvl1pPr>
          </a:lstStyle>
          <a:p>
            <a:pPr lvl="0"/>
            <a:r>
              <a:rPr lang="en-GB" noProof="0"/>
              <a:t>Click to add title</a:t>
            </a:r>
          </a:p>
        </p:txBody>
      </p:sp>
      <p:sp>
        <p:nvSpPr>
          <p:cNvPr id="31" name="Content Placeholder 2">
            <a:extLst>
              <a:ext uri="{FF2B5EF4-FFF2-40B4-BE49-F238E27FC236}">
                <a16:creationId xmlns:a16="http://schemas.microsoft.com/office/drawing/2014/main" id="{73658727-198C-421F-BB93-91D517DA702F}"/>
              </a:ext>
            </a:extLst>
          </p:cNvPr>
          <p:cNvSpPr>
            <a:spLocks noGrp="1"/>
          </p:cNvSpPr>
          <p:nvPr>
            <p:ph sz="quarter" idx="24" hasCustomPrompt="1"/>
          </p:nvPr>
        </p:nvSpPr>
        <p:spPr>
          <a:xfrm>
            <a:off x="609600"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3" name="Content Placeholder 2">
            <a:extLst>
              <a:ext uri="{FF2B5EF4-FFF2-40B4-BE49-F238E27FC236}">
                <a16:creationId xmlns:a16="http://schemas.microsoft.com/office/drawing/2014/main" id="{22B44EA8-E4B7-42DC-8510-EDBDE8B42A26}"/>
              </a:ext>
            </a:extLst>
          </p:cNvPr>
          <p:cNvSpPr>
            <a:spLocks noGrp="1"/>
          </p:cNvSpPr>
          <p:nvPr>
            <p:ph sz="quarter" idx="25" hasCustomPrompt="1"/>
          </p:nvPr>
        </p:nvSpPr>
        <p:spPr>
          <a:xfrm>
            <a:off x="2852471" y="3051017"/>
            <a:ext cx="2002536" cy="2695027"/>
          </a:xfrm>
          <a:prstGeom prst="rect">
            <a:avLst/>
          </a:prstGeom>
        </p:spPr>
        <p:txBody>
          <a:bodyPr lIns="0" tIns="0" rIns="0" bIns="0"/>
          <a:lstStyle>
            <a:lvl1pPr marL="231775" indent="-231775">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defRPr sz="1100">
                <a:solidFill>
                  <a:srgbClr val="FFFFFF"/>
                </a:solidFill>
                <a:latin typeface="Arial" panose="020B0604020202020204" pitchFamily="34" charset="0"/>
                <a:cs typeface="Arial" panose="020B0604020202020204" pitchFamily="34" charset="0"/>
              </a:defRPr>
            </a:lvl4pPr>
            <a:lvl5pPr marL="1146175" indent="-231775">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4" name="Content Placeholder 2">
            <a:extLst>
              <a:ext uri="{FF2B5EF4-FFF2-40B4-BE49-F238E27FC236}">
                <a16:creationId xmlns:a16="http://schemas.microsoft.com/office/drawing/2014/main" id="{7ECBA1A4-D8C8-4096-B94C-E98FFD851868}"/>
              </a:ext>
            </a:extLst>
          </p:cNvPr>
          <p:cNvSpPr>
            <a:spLocks noGrp="1"/>
          </p:cNvSpPr>
          <p:nvPr>
            <p:ph sz="quarter" idx="26" hasCustomPrompt="1"/>
          </p:nvPr>
        </p:nvSpPr>
        <p:spPr>
          <a:xfrm>
            <a:off x="509534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5" name="Content Placeholder 2">
            <a:extLst>
              <a:ext uri="{FF2B5EF4-FFF2-40B4-BE49-F238E27FC236}">
                <a16:creationId xmlns:a16="http://schemas.microsoft.com/office/drawing/2014/main" id="{8184D3AA-7F1B-4107-BD86-35E3AEA555B1}"/>
              </a:ext>
            </a:extLst>
          </p:cNvPr>
          <p:cNvSpPr>
            <a:spLocks noGrp="1"/>
          </p:cNvSpPr>
          <p:nvPr>
            <p:ph sz="quarter" idx="27" hasCustomPrompt="1"/>
          </p:nvPr>
        </p:nvSpPr>
        <p:spPr>
          <a:xfrm>
            <a:off x="7338213"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 name="Content Placeholder 2">
            <a:extLst>
              <a:ext uri="{FF2B5EF4-FFF2-40B4-BE49-F238E27FC236}">
                <a16:creationId xmlns:a16="http://schemas.microsoft.com/office/drawing/2014/main" id="{F9E9A31C-410C-4369-93D4-CF4516E8070E}"/>
              </a:ext>
            </a:extLst>
          </p:cNvPr>
          <p:cNvSpPr>
            <a:spLocks noGrp="1"/>
          </p:cNvSpPr>
          <p:nvPr>
            <p:ph sz="quarter" idx="28" hasCustomPrompt="1"/>
          </p:nvPr>
        </p:nvSpPr>
        <p:spPr>
          <a:xfrm>
            <a:off x="9581082" y="3051017"/>
            <a:ext cx="2002536" cy="2695027"/>
          </a:xfrm>
          <a:prstGeom prst="rect">
            <a:avLst/>
          </a:prstGeom>
        </p:spPr>
        <p:txBody>
          <a:bodyPr lIns="0" tIns="0" rIns="0" bIns="0"/>
          <a:lstStyle>
            <a:lvl1pPr marL="231775" indent="-231775">
              <a:spcBef>
                <a:spcPts val="500"/>
              </a:spcBef>
              <a:buFont typeface="Arial" panose="020B0604020202020204" pitchFamily="34" charset="0"/>
              <a:buChar char="•"/>
              <a:defRPr sz="1200">
                <a:solidFill>
                  <a:srgbClr val="FFFFFF"/>
                </a:solidFill>
                <a:latin typeface="Arial" panose="020B0604020202020204" pitchFamily="34" charset="0"/>
                <a:cs typeface="Arial" panose="020B0604020202020204" pitchFamily="34" charset="0"/>
              </a:defRPr>
            </a:lvl1pPr>
            <a:lvl2pPr marL="465138" indent="-233363">
              <a:spcBef>
                <a:spcPts val="500"/>
              </a:spcBef>
              <a:defRPr sz="1200">
                <a:solidFill>
                  <a:srgbClr val="FFFFFF"/>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rgbClr val="FFFFFF"/>
                </a:solidFill>
                <a:latin typeface="Arial" panose="020B0604020202020204" pitchFamily="34" charset="0"/>
                <a:cs typeface="Arial" panose="020B0604020202020204" pitchFamily="34" charset="0"/>
              </a:defRPr>
            </a:lvl3pPr>
            <a:lvl4pPr marL="914400" indent="-231775">
              <a:spcBef>
                <a:spcPts val="500"/>
              </a:spcBef>
              <a:defRPr sz="1100">
                <a:solidFill>
                  <a:srgbClr val="FFFFFF"/>
                </a:solidFill>
                <a:latin typeface="Arial" panose="020B0604020202020204" pitchFamily="34" charset="0"/>
                <a:cs typeface="Arial" panose="020B0604020202020204" pitchFamily="34" charset="0"/>
              </a:defRPr>
            </a:lvl4pPr>
            <a:lvl5pPr marL="1146175" indent="-231775">
              <a:spcBef>
                <a:spcPts val="500"/>
              </a:spcBef>
              <a:defRPr sz="1100">
                <a:solidFill>
                  <a:srgbClr val="FFFFFF"/>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CBD2E438-99F4-4AC6-86B3-E574835ED04D}"/>
              </a:ext>
            </a:extLst>
          </p:cNvPr>
          <p:cNvSpPr>
            <a:spLocks noGrp="1"/>
          </p:cNvSpPr>
          <p:nvPr>
            <p:ph type="body" sz="quarter" idx="29"/>
          </p:nvPr>
        </p:nvSpPr>
        <p:spPr>
          <a:xfrm>
            <a:off x="609600"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17652F50-460B-427E-8D76-62B5DDB01FD4}"/>
              </a:ext>
            </a:extLst>
          </p:cNvPr>
          <p:cNvSpPr>
            <a:spLocks noGrp="1"/>
          </p:cNvSpPr>
          <p:nvPr>
            <p:ph type="body" sz="quarter" idx="30"/>
          </p:nvPr>
        </p:nvSpPr>
        <p:spPr>
          <a:xfrm>
            <a:off x="2852471"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7265FA49-5189-44D6-8CEC-666A44261D3F}"/>
              </a:ext>
            </a:extLst>
          </p:cNvPr>
          <p:cNvSpPr>
            <a:spLocks noGrp="1"/>
          </p:cNvSpPr>
          <p:nvPr>
            <p:ph type="body" sz="quarter" idx="31"/>
          </p:nvPr>
        </p:nvSpPr>
        <p:spPr>
          <a:xfrm>
            <a:off x="5094732"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5" name="Text Placeholder 2">
            <a:extLst>
              <a:ext uri="{FF2B5EF4-FFF2-40B4-BE49-F238E27FC236}">
                <a16:creationId xmlns:a16="http://schemas.microsoft.com/office/drawing/2014/main" id="{C0B04945-45F5-43A9-86BB-C6A92BA86FD5}"/>
              </a:ext>
            </a:extLst>
          </p:cNvPr>
          <p:cNvSpPr>
            <a:spLocks noGrp="1"/>
          </p:cNvSpPr>
          <p:nvPr>
            <p:ph type="body" sz="quarter" idx="32"/>
          </p:nvPr>
        </p:nvSpPr>
        <p:spPr>
          <a:xfrm>
            <a:off x="733821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866B3C3F-BD02-45AE-AA14-AABD86125D3E}"/>
              </a:ext>
            </a:extLst>
          </p:cNvPr>
          <p:cNvSpPr>
            <a:spLocks noGrp="1"/>
          </p:cNvSpPr>
          <p:nvPr>
            <p:ph type="body" sz="quarter" idx="33"/>
          </p:nvPr>
        </p:nvSpPr>
        <p:spPr>
          <a:xfrm>
            <a:off x="9579864" y="2313186"/>
            <a:ext cx="2002535" cy="639733"/>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42585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96025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Content with Section Headin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77EB4C-F4AE-6647-B38B-55514C8AE01E}"/>
              </a:ext>
            </a:extLst>
          </p:cNvPr>
          <p:cNvSpPr>
            <a:spLocks noGrp="1"/>
          </p:cNvSpPr>
          <p:nvPr>
            <p:ph type="body" sz="quarter" idx="22" hasCustomPrompt="1"/>
          </p:nvPr>
        </p:nvSpPr>
        <p:spPr>
          <a:xfrm>
            <a:off x="609600" y="139738"/>
            <a:ext cx="4549453" cy="410233"/>
          </a:xfrm>
          <a:prstGeom prst="rect">
            <a:avLst/>
          </a:prstGeom>
        </p:spPr>
        <p:txBody>
          <a:bodyPr lIns="0" rIns="0" anchor="t"/>
          <a:lstStyle>
            <a:lvl1pPr marL="0" indent="0">
              <a:buFontTx/>
              <a:buNone/>
              <a:defRPr sz="1100">
                <a:solidFill>
                  <a:srgbClr val="000000"/>
                </a:solidFill>
                <a:latin typeface="Arial" panose="020B0604020202020204" pitchFamily="34" charset="0"/>
                <a:cs typeface="Arial" panose="020B0604020202020204" pitchFamily="34" charset="0"/>
              </a:defRPr>
            </a:lvl1pPr>
          </a:lstStyle>
          <a:p>
            <a:pPr lvl="0"/>
            <a:r>
              <a:rPr lang="en-GB" noProof="0"/>
              <a:t>Click to add section title</a:t>
            </a:r>
          </a:p>
        </p:txBody>
      </p:sp>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1524000"/>
            <a:ext cx="10972800" cy="4354513"/>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5" name="Picture 4">
            <a:extLst>
              <a:ext uri="{FF2B5EF4-FFF2-40B4-BE49-F238E27FC236}">
                <a16:creationId xmlns:a16="http://schemas.microsoft.com/office/drawing/2014/main" id="{DBD201DC-C729-A54B-B0EA-CFC4139B3EEE}"/>
              </a:ext>
            </a:extLst>
          </p:cNvPr>
          <p:cNvPicPr>
            <a:picLocks noChangeAspect="1"/>
          </p:cNvPicPr>
          <p:nvPr userDrawn="1"/>
        </p:nvPicPr>
        <p:blipFill>
          <a:blip r:embed="rId4"/>
          <a:stretch>
            <a:fillRect/>
          </a:stretch>
        </p:blipFill>
        <p:spPr>
          <a:xfrm>
            <a:off x="0" y="139738"/>
            <a:ext cx="503583" cy="173918"/>
          </a:xfrm>
          <a:prstGeom prst="rect">
            <a:avLst/>
          </a:prstGeom>
        </p:spPr>
      </p:pic>
    </p:spTree>
    <p:extLst>
      <p:ext uri="{BB962C8B-B14F-4D97-AF65-F5344CB8AC3E}">
        <p14:creationId xmlns:p14="http://schemas.microsoft.com/office/powerpoint/2010/main" val="3068194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guide id="5" orient="horz"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21E9-8231-41AA-8BAA-B51FF60DB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7B4304-A992-4130-8BEC-FC546235C898}"/>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4" name="Footer Placeholder 3">
            <a:extLst>
              <a:ext uri="{FF2B5EF4-FFF2-40B4-BE49-F238E27FC236}">
                <a16:creationId xmlns:a16="http://schemas.microsoft.com/office/drawing/2014/main" id="{4B81FC5F-5271-407D-B1A2-8ABAEAFB0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461F-114F-48D2-9D67-4628733B7CC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38558781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2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6226629"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2">
            <a:extLst>
              <a:ext uri="{FF2B5EF4-FFF2-40B4-BE49-F238E27FC236}">
                <a16:creationId xmlns:a16="http://schemas.microsoft.com/office/drawing/2014/main" id="{502CCFAE-5843-4CB1-AF0A-26B66166EC6A}"/>
              </a:ext>
            </a:extLst>
          </p:cNvPr>
          <p:cNvSpPr>
            <a:spLocks noGrp="1"/>
          </p:cNvSpPr>
          <p:nvPr>
            <p:ph type="body" sz="quarter" idx="25"/>
          </p:nvPr>
        </p:nvSpPr>
        <p:spPr>
          <a:xfrm>
            <a:off x="609600"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19" name="Text Placeholder 2">
            <a:extLst>
              <a:ext uri="{FF2B5EF4-FFF2-40B4-BE49-F238E27FC236}">
                <a16:creationId xmlns:a16="http://schemas.microsoft.com/office/drawing/2014/main" id="{EA104E86-878D-45D4-9F55-5F0084965389}"/>
              </a:ext>
            </a:extLst>
          </p:cNvPr>
          <p:cNvSpPr>
            <a:spLocks noGrp="1"/>
          </p:cNvSpPr>
          <p:nvPr>
            <p:ph type="body" sz="quarter" idx="26"/>
          </p:nvPr>
        </p:nvSpPr>
        <p:spPr>
          <a:xfrm>
            <a:off x="6226629" y="1524002"/>
            <a:ext cx="5356225"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834755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3481523"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2108778"/>
            <a:ext cx="3482195"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Text Placeholder 2">
            <a:extLst>
              <a:ext uri="{FF2B5EF4-FFF2-40B4-BE49-F238E27FC236}">
                <a16:creationId xmlns:a16="http://schemas.microsoft.com/office/drawing/2014/main" id="{87000B0D-FAC8-4A63-8815-AEF50D90AFBD}"/>
              </a:ext>
            </a:extLst>
          </p:cNvPr>
          <p:cNvSpPr>
            <a:spLocks noGrp="1"/>
          </p:cNvSpPr>
          <p:nvPr>
            <p:ph type="body" sz="quarter" idx="25"/>
          </p:nvPr>
        </p:nvSpPr>
        <p:spPr>
          <a:xfrm>
            <a:off x="609601"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D90BB7C2-68DF-4C5F-B8A5-D69D0EAFC752}"/>
              </a:ext>
            </a:extLst>
          </p:cNvPr>
          <p:cNvSpPr>
            <a:spLocks noGrp="1"/>
          </p:cNvSpPr>
          <p:nvPr>
            <p:ph type="body" sz="quarter" idx="30"/>
          </p:nvPr>
        </p:nvSpPr>
        <p:spPr>
          <a:xfrm>
            <a:off x="4354568"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7" name="Text Placeholder 2">
            <a:extLst>
              <a:ext uri="{FF2B5EF4-FFF2-40B4-BE49-F238E27FC236}">
                <a16:creationId xmlns:a16="http://schemas.microsoft.com/office/drawing/2014/main" id="{F9DFEF2A-58FC-4BAD-AF5F-5732E27B844A}"/>
              </a:ext>
            </a:extLst>
          </p:cNvPr>
          <p:cNvSpPr>
            <a:spLocks noGrp="1"/>
          </p:cNvSpPr>
          <p:nvPr>
            <p:ph type="body" sz="quarter" idx="31"/>
          </p:nvPr>
        </p:nvSpPr>
        <p:spPr>
          <a:xfrm>
            <a:off x="8100879" y="1524002"/>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48760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2">
            <a:extLst>
              <a:ext uri="{FF2B5EF4-FFF2-40B4-BE49-F238E27FC236}">
                <a16:creationId xmlns:a16="http://schemas.microsoft.com/office/drawing/2014/main" id="{2BB7819F-0E8B-415E-B16D-70EBC1B2C7B8}"/>
              </a:ext>
            </a:extLst>
          </p:cNvPr>
          <p:cNvSpPr>
            <a:spLocks noGrp="1"/>
          </p:cNvSpPr>
          <p:nvPr>
            <p:ph sz="quarter" idx="35" hasCustomPrompt="1"/>
          </p:nvPr>
        </p:nvSpPr>
        <p:spPr>
          <a:xfrm>
            <a:off x="3390889"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9" name="Content Placeholder 2">
            <a:extLst>
              <a:ext uri="{FF2B5EF4-FFF2-40B4-BE49-F238E27FC236}">
                <a16:creationId xmlns:a16="http://schemas.microsoft.com/office/drawing/2014/main" id="{13E898B9-6567-4C9A-8485-2C3359124988}"/>
              </a:ext>
            </a:extLst>
          </p:cNvPr>
          <p:cNvSpPr>
            <a:spLocks noGrp="1"/>
          </p:cNvSpPr>
          <p:nvPr>
            <p:ph sz="quarter" idx="37" hasCustomPrompt="1"/>
          </p:nvPr>
        </p:nvSpPr>
        <p:spPr>
          <a:xfrm>
            <a:off x="6172178"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1" name="Content Placeholder 2">
            <a:extLst>
              <a:ext uri="{FF2B5EF4-FFF2-40B4-BE49-F238E27FC236}">
                <a16:creationId xmlns:a16="http://schemas.microsoft.com/office/drawing/2014/main" id="{40628B41-06E7-428D-B2D9-1BA1187BFCD7}"/>
              </a:ext>
            </a:extLst>
          </p:cNvPr>
          <p:cNvSpPr>
            <a:spLocks noGrp="1"/>
          </p:cNvSpPr>
          <p:nvPr>
            <p:ph sz="quarter" idx="39" hasCustomPrompt="1"/>
          </p:nvPr>
        </p:nvSpPr>
        <p:spPr>
          <a:xfrm>
            <a:off x="8953467" y="2108778"/>
            <a:ext cx="2615487"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FBDFC3D2-6414-4834-A08A-B7D0F0F01CDB}"/>
              </a:ext>
            </a:extLst>
          </p:cNvPr>
          <p:cNvSpPr>
            <a:spLocks noGrp="1"/>
          </p:cNvSpPr>
          <p:nvPr>
            <p:ph type="body" sz="quarter" idx="25"/>
          </p:nvPr>
        </p:nvSpPr>
        <p:spPr>
          <a:xfrm>
            <a:off x="609601"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B52BFCC6-AC9F-4E93-81A0-3ED3AB3E20EA}"/>
              </a:ext>
            </a:extLst>
          </p:cNvPr>
          <p:cNvSpPr>
            <a:spLocks noGrp="1"/>
          </p:cNvSpPr>
          <p:nvPr>
            <p:ph type="body" sz="quarter" idx="40"/>
          </p:nvPr>
        </p:nvSpPr>
        <p:spPr>
          <a:xfrm>
            <a:off x="3390889"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CFD7484E-340B-4F81-B86A-62C5E95E4CF3}"/>
              </a:ext>
            </a:extLst>
          </p:cNvPr>
          <p:cNvSpPr>
            <a:spLocks noGrp="1"/>
          </p:cNvSpPr>
          <p:nvPr>
            <p:ph type="body" sz="quarter" idx="41"/>
          </p:nvPr>
        </p:nvSpPr>
        <p:spPr>
          <a:xfrm>
            <a:off x="6172177"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3" name="Text Placeholder 2">
            <a:extLst>
              <a:ext uri="{FF2B5EF4-FFF2-40B4-BE49-F238E27FC236}">
                <a16:creationId xmlns:a16="http://schemas.microsoft.com/office/drawing/2014/main" id="{CE800CF2-BFB7-4B5F-BDD1-FE16496672D7}"/>
              </a:ext>
            </a:extLst>
          </p:cNvPr>
          <p:cNvSpPr>
            <a:spLocks noGrp="1"/>
          </p:cNvSpPr>
          <p:nvPr>
            <p:ph type="body" sz="quarter" idx="42"/>
          </p:nvPr>
        </p:nvSpPr>
        <p:spPr>
          <a:xfrm>
            <a:off x="8953465" y="1524002"/>
            <a:ext cx="2615486"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504516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 Image Righ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B6DAF3CC-521A-446F-99A7-04C464EB0BE0}"/>
              </a:ext>
            </a:extLst>
          </p:cNvPr>
          <p:cNvSpPr>
            <a:spLocks noGrp="1"/>
          </p:cNvSpPr>
          <p:nvPr>
            <p:ph type="pic" sz="quarter" idx="24" hasCustomPrompt="1"/>
          </p:nvPr>
        </p:nvSpPr>
        <p:spPr>
          <a:xfrm>
            <a:off x="6226175" y="1524001"/>
            <a:ext cx="5356225" cy="435067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0" name="Text Placeholder 2">
            <a:extLst>
              <a:ext uri="{FF2B5EF4-FFF2-40B4-BE49-F238E27FC236}">
                <a16:creationId xmlns:a16="http://schemas.microsoft.com/office/drawing/2014/main" id="{5A27E7F5-8958-44D4-AD43-19F01C809FE1}"/>
              </a:ext>
            </a:extLst>
          </p:cNvPr>
          <p:cNvSpPr>
            <a:spLocks noGrp="1"/>
          </p:cNvSpPr>
          <p:nvPr>
            <p:ph type="body" sz="quarter" idx="25"/>
          </p:nvPr>
        </p:nvSpPr>
        <p:spPr>
          <a:xfrm>
            <a:off x="609601" y="1524002"/>
            <a:ext cx="5355770"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1132982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 Image Lef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226628" y="2108778"/>
            <a:ext cx="535577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defRPr sz="1400">
                <a:solidFill>
                  <a:srgbClr val="000000"/>
                </a:solidFill>
                <a:latin typeface="Arial" panose="020B0604020202020204" pitchFamily="34" charset="0"/>
                <a:cs typeface="Arial" panose="020B0604020202020204" pitchFamily="34" charset="0"/>
              </a:defRPr>
            </a:lvl4pPr>
            <a:lvl5pPr marL="1146175" indent="-231775">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Picture Placeholder 2">
            <a:extLst>
              <a:ext uri="{FF2B5EF4-FFF2-40B4-BE49-F238E27FC236}">
                <a16:creationId xmlns:a16="http://schemas.microsoft.com/office/drawing/2014/main" id="{03049D75-CC3B-4AB5-A696-6B399CBC7866}"/>
              </a:ext>
            </a:extLst>
          </p:cNvPr>
          <p:cNvSpPr>
            <a:spLocks noGrp="1"/>
          </p:cNvSpPr>
          <p:nvPr>
            <p:ph type="pic" sz="quarter" idx="24" hasCustomPrompt="1"/>
          </p:nvPr>
        </p:nvSpPr>
        <p:spPr>
          <a:xfrm>
            <a:off x="609148" y="1524001"/>
            <a:ext cx="5356225" cy="4350671"/>
          </a:xfrm>
          <a:prstGeom prst="rect">
            <a:avLst/>
          </a:prstGeom>
        </p:spPr>
        <p:txBody>
          <a:bodyPr anchor="ctr"/>
          <a:lstStyle>
            <a:lvl1pPr marL="0" indent="0" algn="ctr">
              <a:buNone/>
              <a:defRPr sz="1600">
                <a:latin typeface="Arial" panose="020B0604020202020204" pitchFamily="34" charset="0"/>
                <a:cs typeface="Arial" panose="020B0604020202020204" pitchFamily="34" charset="0"/>
              </a:defRPr>
            </a:lvl1pPr>
          </a:lstStyle>
          <a:p>
            <a:r>
              <a:rPr lang="en-GB" noProof="0"/>
              <a:t>Click to insert picture</a:t>
            </a:r>
          </a:p>
        </p:txBody>
      </p:sp>
      <p:sp>
        <p:nvSpPr>
          <p:cNvPr id="10" name="Text Placeholder 2">
            <a:extLst>
              <a:ext uri="{FF2B5EF4-FFF2-40B4-BE49-F238E27FC236}">
                <a16:creationId xmlns:a16="http://schemas.microsoft.com/office/drawing/2014/main" id="{7B49CF5B-EDC2-42C1-9055-6769A86CC79C}"/>
              </a:ext>
            </a:extLst>
          </p:cNvPr>
          <p:cNvSpPr>
            <a:spLocks noGrp="1"/>
          </p:cNvSpPr>
          <p:nvPr>
            <p:ph type="body" sz="quarter" idx="25"/>
          </p:nvPr>
        </p:nvSpPr>
        <p:spPr>
          <a:xfrm>
            <a:off x="6226628" y="1524002"/>
            <a:ext cx="5355771"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2307482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383315"/>
            <a:ext cx="3481523"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383315"/>
            <a:ext cx="3482195" cy="1495198"/>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2">
            <a:extLst>
              <a:ext uri="{FF2B5EF4-FFF2-40B4-BE49-F238E27FC236}">
                <a16:creationId xmlns:a16="http://schemas.microsoft.com/office/drawing/2014/main" id="{C46B9B54-2DB3-47D6-ADDB-77D065EFB7D3}"/>
              </a:ext>
            </a:extLst>
          </p:cNvPr>
          <p:cNvSpPr>
            <a:spLocks noGrp="1"/>
          </p:cNvSpPr>
          <p:nvPr>
            <p:ph sz="quarter" idx="31" hasCustomPrompt="1"/>
          </p:nvPr>
        </p:nvSpPr>
        <p:spPr>
          <a:xfrm>
            <a:off x="609600" y="1524001"/>
            <a:ext cx="3481523"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
        <p:nvSpPr>
          <p:cNvPr id="20" name="Content Placeholder 2">
            <a:extLst>
              <a:ext uri="{FF2B5EF4-FFF2-40B4-BE49-F238E27FC236}">
                <a16:creationId xmlns:a16="http://schemas.microsoft.com/office/drawing/2014/main" id="{03714E44-0209-4445-913B-F0B8A5E7C923}"/>
              </a:ext>
            </a:extLst>
          </p:cNvPr>
          <p:cNvSpPr>
            <a:spLocks noGrp="1"/>
          </p:cNvSpPr>
          <p:nvPr>
            <p:ph sz="quarter" idx="32" hasCustomPrompt="1"/>
          </p:nvPr>
        </p:nvSpPr>
        <p:spPr>
          <a:xfrm>
            <a:off x="8100205"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pPr lvl="0"/>
            <a:r>
              <a:rPr lang="en-GB" noProof="0"/>
              <a:t>Click to insert object</a:t>
            </a:r>
          </a:p>
          <a:p>
            <a:pPr lvl="4"/>
            <a:endParaRPr lang="en-GB" noProof="0"/>
          </a:p>
        </p:txBody>
      </p:sp>
      <p:sp>
        <p:nvSpPr>
          <p:cNvPr id="21" name="Content Placeholder 2">
            <a:extLst>
              <a:ext uri="{FF2B5EF4-FFF2-40B4-BE49-F238E27FC236}">
                <a16:creationId xmlns:a16="http://schemas.microsoft.com/office/drawing/2014/main" id="{1CAAD208-8173-4FC0-A08E-6D1F9231BA4D}"/>
              </a:ext>
            </a:extLst>
          </p:cNvPr>
          <p:cNvSpPr>
            <a:spLocks noGrp="1"/>
          </p:cNvSpPr>
          <p:nvPr>
            <p:ph sz="quarter" idx="33" hasCustomPrompt="1"/>
          </p:nvPr>
        </p:nvSpPr>
        <p:spPr>
          <a:xfrm>
            <a:off x="4354903" y="1524001"/>
            <a:ext cx="3482195" cy="2645445"/>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defRPr sz="1600"/>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914400" indent="-231775">
              <a:defRPr sz="1400"/>
            </a:lvl4pPr>
            <a:lvl5pPr marL="1146175" indent="-231775">
              <a:defRPr sz="1400"/>
            </a:lvl5pPr>
          </a:lstStyle>
          <a:p>
            <a:pPr lvl="0"/>
            <a:r>
              <a:rPr lang="en-GB" noProof="0"/>
              <a:t>Click to insert object</a:t>
            </a:r>
          </a:p>
        </p:txBody>
      </p:sp>
    </p:spTree>
    <p:extLst>
      <p:ext uri="{BB962C8B-B14F-4D97-AF65-F5344CB8AC3E}">
        <p14:creationId xmlns:p14="http://schemas.microsoft.com/office/powerpoint/2010/main" val="28794674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 Mockup">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US"/>
              <a:t>Click to add sub-title</a:t>
            </a:r>
            <a:endParaRPr lang="en-GB"/>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US"/>
              <a:t>Click to add title</a:t>
            </a:r>
          </a:p>
        </p:txBody>
      </p:sp>
      <p:pic>
        <p:nvPicPr>
          <p:cNvPr id="8" name="Picture 7" descr="A picture containing display&#10;&#10;Description automatically generated">
            <a:extLst>
              <a:ext uri="{FF2B5EF4-FFF2-40B4-BE49-F238E27FC236}">
                <a16:creationId xmlns:a16="http://schemas.microsoft.com/office/drawing/2014/main" id="{497C2969-F1A4-4ABF-8D92-F22FEE447256}"/>
              </a:ext>
            </a:extLst>
          </p:cNvPr>
          <p:cNvPicPr>
            <a:picLocks noChangeAspect="1"/>
          </p:cNvPicPr>
          <p:nvPr userDrawn="1"/>
        </p:nvPicPr>
        <p:blipFill>
          <a:blip r:embed="rId4"/>
          <a:stretch>
            <a:fillRect/>
          </a:stretch>
        </p:blipFill>
        <p:spPr>
          <a:xfrm>
            <a:off x="2704123" y="1541661"/>
            <a:ext cx="6783755" cy="5104776"/>
          </a:xfrm>
          <a:prstGeom prst="rect">
            <a:avLst/>
          </a:prstGeom>
        </p:spPr>
      </p:pic>
      <p:sp>
        <p:nvSpPr>
          <p:cNvPr id="9" name="Picture Placeholder 2">
            <a:extLst>
              <a:ext uri="{FF2B5EF4-FFF2-40B4-BE49-F238E27FC236}">
                <a16:creationId xmlns:a16="http://schemas.microsoft.com/office/drawing/2014/main" id="{66A8DF81-97F1-49A5-A2DB-E7C6F23FC122}"/>
              </a:ext>
            </a:extLst>
          </p:cNvPr>
          <p:cNvSpPr>
            <a:spLocks noGrp="1"/>
          </p:cNvSpPr>
          <p:nvPr>
            <p:ph type="pic" sz="quarter" idx="21" hasCustomPrompt="1"/>
          </p:nvPr>
        </p:nvSpPr>
        <p:spPr>
          <a:xfrm>
            <a:off x="3762375" y="1938567"/>
            <a:ext cx="4667250" cy="2628900"/>
          </a:xfrm>
          <a:prstGeom prst="rect">
            <a:avLst/>
          </a:prstGeom>
        </p:spPr>
        <p:txBody>
          <a:bodyPr anchor="ctr"/>
          <a:lstStyle>
            <a:lvl1pPr algn="ctr">
              <a:defRPr sz="1600">
                <a:solidFill>
                  <a:srgbClr val="FFFFFF"/>
                </a:solidFill>
                <a:latin typeface="Arial" panose="020B0604020202020204" pitchFamily="34" charset="0"/>
                <a:cs typeface="Arial" panose="020B0604020202020204" pitchFamily="34" charset="0"/>
              </a:defRPr>
            </a:lvl1pPr>
          </a:lstStyle>
          <a:p>
            <a:pPr lvl="0"/>
            <a:r>
              <a:rPr lang="en-GB" noProof="0"/>
              <a:t>Click to insert picture</a:t>
            </a:r>
          </a:p>
        </p:txBody>
      </p:sp>
    </p:spTree>
    <p:extLst>
      <p:ext uri="{BB962C8B-B14F-4D97-AF65-F5344CB8AC3E}">
        <p14:creationId xmlns:p14="http://schemas.microsoft.com/office/powerpoint/2010/main" val="1036273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 Job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sp>
        <p:nvSpPr>
          <p:cNvPr id="12" name="Text Placeholder 2">
            <a:extLst>
              <a:ext uri="{FF2B5EF4-FFF2-40B4-BE49-F238E27FC236}">
                <a16:creationId xmlns:a16="http://schemas.microsoft.com/office/drawing/2014/main" id="{A3EF894E-32AC-4EF0-B59B-1B3D6EEF0591}"/>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000000"/>
                </a:solidFill>
                <a:latin typeface="Arial" panose="020B0604020202020204" pitchFamily="34" charset="0"/>
                <a:cs typeface="Arial" panose="020B0604020202020204" pitchFamily="34" charset="0"/>
              </a:defRPr>
            </a:lvl1pPr>
          </a:lstStyle>
          <a:p>
            <a:pPr lvl="0"/>
            <a:r>
              <a:rPr lang="en-GB" noProof="0"/>
              <a:t>Click to add sub-title</a:t>
            </a:r>
          </a:p>
        </p:txBody>
      </p:sp>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7" name="Title 1">
            <a:extLst>
              <a:ext uri="{FF2B5EF4-FFF2-40B4-BE49-F238E27FC236}">
                <a16:creationId xmlns:a16="http://schemas.microsoft.com/office/drawing/2014/main" id="{B94FB40C-21FC-48EE-A9CC-96083BAFE0A0}"/>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000000"/>
                </a:solidFill>
                <a:latin typeface="Arial" panose="020B0604020202020204" pitchFamily="34" charset="0"/>
                <a:cs typeface="Arial" panose="020B0604020202020204" pitchFamily="34" charset="0"/>
              </a:defRPr>
            </a:lvl1pPr>
          </a:lstStyle>
          <a:p>
            <a:r>
              <a:rPr lang="en-GB" noProof="0"/>
              <a:t>Click to add title</a:t>
            </a:r>
          </a:p>
        </p:txBody>
      </p:sp>
      <p:sp>
        <p:nvSpPr>
          <p:cNvPr id="8" name="Picture Placeholder 2">
            <a:extLst>
              <a:ext uri="{FF2B5EF4-FFF2-40B4-BE49-F238E27FC236}">
                <a16:creationId xmlns:a16="http://schemas.microsoft.com/office/drawing/2014/main" id="{CFCE888F-50D7-4413-975C-EA337A887381}"/>
              </a:ext>
            </a:extLst>
          </p:cNvPr>
          <p:cNvSpPr>
            <a:spLocks noGrp="1"/>
          </p:cNvSpPr>
          <p:nvPr>
            <p:ph type="pic" sz="quarter" idx="21" hasCustomPrompt="1"/>
          </p:nvPr>
        </p:nvSpPr>
        <p:spPr>
          <a:xfrm>
            <a:off x="60960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9" name="Text Placeholder 6">
            <a:extLst>
              <a:ext uri="{FF2B5EF4-FFF2-40B4-BE49-F238E27FC236}">
                <a16:creationId xmlns:a16="http://schemas.microsoft.com/office/drawing/2014/main" id="{4AD79F0C-D8CE-4E81-BD91-56122A96B506}"/>
              </a:ext>
            </a:extLst>
          </p:cNvPr>
          <p:cNvSpPr>
            <a:spLocks noGrp="1"/>
          </p:cNvSpPr>
          <p:nvPr>
            <p:ph type="body" sz="quarter" idx="22" hasCustomPrompt="1"/>
          </p:nvPr>
        </p:nvSpPr>
        <p:spPr>
          <a:xfrm>
            <a:off x="248602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11" name="Text Placeholder 6">
            <a:extLst>
              <a:ext uri="{FF2B5EF4-FFF2-40B4-BE49-F238E27FC236}">
                <a16:creationId xmlns:a16="http://schemas.microsoft.com/office/drawing/2014/main" id="{0A9C0423-46BD-49ED-B6D7-71E431170D4D}"/>
              </a:ext>
            </a:extLst>
          </p:cNvPr>
          <p:cNvSpPr>
            <a:spLocks noGrp="1"/>
          </p:cNvSpPr>
          <p:nvPr>
            <p:ph type="body" sz="quarter" idx="23" hasCustomPrompt="1"/>
          </p:nvPr>
        </p:nvSpPr>
        <p:spPr>
          <a:xfrm>
            <a:off x="248602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16" name="Text Placeholder 6">
            <a:extLst>
              <a:ext uri="{FF2B5EF4-FFF2-40B4-BE49-F238E27FC236}">
                <a16:creationId xmlns:a16="http://schemas.microsoft.com/office/drawing/2014/main" id="{5BA2893E-E9BB-488B-BF10-6CC74C52C184}"/>
              </a:ext>
            </a:extLst>
          </p:cNvPr>
          <p:cNvSpPr>
            <a:spLocks noGrp="1"/>
          </p:cNvSpPr>
          <p:nvPr>
            <p:ph type="body" sz="quarter" idx="24" hasCustomPrompt="1"/>
          </p:nvPr>
        </p:nvSpPr>
        <p:spPr>
          <a:xfrm>
            <a:off x="248602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18" name="Picture Placeholder 2">
            <a:extLst>
              <a:ext uri="{FF2B5EF4-FFF2-40B4-BE49-F238E27FC236}">
                <a16:creationId xmlns:a16="http://schemas.microsoft.com/office/drawing/2014/main" id="{0E1F867D-0103-4F12-954D-205F92652010}"/>
              </a:ext>
            </a:extLst>
          </p:cNvPr>
          <p:cNvSpPr>
            <a:spLocks noGrp="1"/>
          </p:cNvSpPr>
          <p:nvPr>
            <p:ph type="pic" sz="quarter" idx="25" hasCustomPrompt="1"/>
          </p:nvPr>
        </p:nvSpPr>
        <p:spPr>
          <a:xfrm>
            <a:off x="4391750"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19" name="Text Placeholder 6">
            <a:extLst>
              <a:ext uri="{FF2B5EF4-FFF2-40B4-BE49-F238E27FC236}">
                <a16:creationId xmlns:a16="http://schemas.microsoft.com/office/drawing/2014/main" id="{38647B87-B4C9-42A9-9EA4-7AF4583ECA32}"/>
              </a:ext>
            </a:extLst>
          </p:cNvPr>
          <p:cNvSpPr>
            <a:spLocks noGrp="1"/>
          </p:cNvSpPr>
          <p:nvPr>
            <p:ph type="body" sz="quarter" idx="26" hasCustomPrompt="1"/>
          </p:nvPr>
        </p:nvSpPr>
        <p:spPr>
          <a:xfrm>
            <a:off x="6268175"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0" name="Text Placeholder 6">
            <a:extLst>
              <a:ext uri="{FF2B5EF4-FFF2-40B4-BE49-F238E27FC236}">
                <a16:creationId xmlns:a16="http://schemas.microsoft.com/office/drawing/2014/main" id="{A7AD56F9-378E-430D-A02F-B42EAD8E5D95}"/>
              </a:ext>
            </a:extLst>
          </p:cNvPr>
          <p:cNvSpPr>
            <a:spLocks noGrp="1"/>
          </p:cNvSpPr>
          <p:nvPr>
            <p:ph type="body" sz="quarter" idx="27" hasCustomPrompt="1"/>
          </p:nvPr>
        </p:nvSpPr>
        <p:spPr>
          <a:xfrm>
            <a:off x="6268175"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1" name="Text Placeholder 6">
            <a:extLst>
              <a:ext uri="{FF2B5EF4-FFF2-40B4-BE49-F238E27FC236}">
                <a16:creationId xmlns:a16="http://schemas.microsoft.com/office/drawing/2014/main" id="{06FF5877-CBAB-4478-986F-3573A0058A39}"/>
              </a:ext>
            </a:extLst>
          </p:cNvPr>
          <p:cNvSpPr>
            <a:spLocks noGrp="1"/>
          </p:cNvSpPr>
          <p:nvPr>
            <p:ph type="body" sz="quarter" idx="28" hasCustomPrompt="1"/>
          </p:nvPr>
        </p:nvSpPr>
        <p:spPr>
          <a:xfrm>
            <a:off x="6268175"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2" name="Picture Placeholder 2">
            <a:extLst>
              <a:ext uri="{FF2B5EF4-FFF2-40B4-BE49-F238E27FC236}">
                <a16:creationId xmlns:a16="http://schemas.microsoft.com/office/drawing/2014/main" id="{ECF40B4C-982F-4AB2-935F-295BE83E259A}"/>
              </a:ext>
            </a:extLst>
          </p:cNvPr>
          <p:cNvSpPr>
            <a:spLocks noGrp="1"/>
          </p:cNvSpPr>
          <p:nvPr>
            <p:ph type="pic" sz="quarter" idx="29" hasCustomPrompt="1"/>
          </p:nvPr>
        </p:nvSpPr>
        <p:spPr>
          <a:xfrm>
            <a:off x="8173899" y="1657350"/>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3" name="Text Placeholder 6">
            <a:extLst>
              <a:ext uri="{FF2B5EF4-FFF2-40B4-BE49-F238E27FC236}">
                <a16:creationId xmlns:a16="http://schemas.microsoft.com/office/drawing/2014/main" id="{695DD8E1-FA95-48D0-AEE2-F57F2AFF60D9}"/>
              </a:ext>
            </a:extLst>
          </p:cNvPr>
          <p:cNvSpPr>
            <a:spLocks noGrp="1"/>
          </p:cNvSpPr>
          <p:nvPr>
            <p:ph type="body" sz="quarter" idx="30" hasCustomPrompt="1"/>
          </p:nvPr>
        </p:nvSpPr>
        <p:spPr>
          <a:xfrm>
            <a:off x="10050324" y="1657351"/>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4" name="Text Placeholder 6">
            <a:extLst>
              <a:ext uri="{FF2B5EF4-FFF2-40B4-BE49-F238E27FC236}">
                <a16:creationId xmlns:a16="http://schemas.microsoft.com/office/drawing/2014/main" id="{5ED88D0B-E6A4-4CE0-AC06-69810F28F159}"/>
              </a:ext>
            </a:extLst>
          </p:cNvPr>
          <p:cNvSpPr>
            <a:spLocks noGrp="1"/>
          </p:cNvSpPr>
          <p:nvPr>
            <p:ph type="body" sz="quarter" idx="31" hasCustomPrompt="1"/>
          </p:nvPr>
        </p:nvSpPr>
        <p:spPr>
          <a:xfrm>
            <a:off x="10050324" y="1967619"/>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5" name="Text Placeholder 6">
            <a:extLst>
              <a:ext uri="{FF2B5EF4-FFF2-40B4-BE49-F238E27FC236}">
                <a16:creationId xmlns:a16="http://schemas.microsoft.com/office/drawing/2014/main" id="{A66B2CFF-5688-4B3D-BB74-F59BFB81719F}"/>
              </a:ext>
            </a:extLst>
          </p:cNvPr>
          <p:cNvSpPr>
            <a:spLocks noGrp="1"/>
          </p:cNvSpPr>
          <p:nvPr>
            <p:ph type="body" sz="quarter" idx="32" hasCustomPrompt="1"/>
          </p:nvPr>
        </p:nvSpPr>
        <p:spPr>
          <a:xfrm>
            <a:off x="10050324" y="2277886"/>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26" name="Picture Placeholder 2">
            <a:extLst>
              <a:ext uri="{FF2B5EF4-FFF2-40B4-BE49-F238E27FC236}">
                <a16:creationId xmlns:a16="http://schemas.microsoft.com/office/drawing/2014/main" id="{99CCE435-91B0-4BA8-909C-84A681A09FB9}"/>
              </a:ext>
            </a:extLst>
          </p:cNvPr>
          <p:cNvSpPr>
            <a:spLocks noGrp="1"/>
          </p:cNvSpPr>
          <p:nvPr>
            <p:ph type="pic" sz="quarter" idx="33" hasCustomPrompt="1"/>
          </p:nvPr>
        </p:nvSpPr>
        <p:spPr>
          <a:xfrm>
            <a:off x="60960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27" name="Text Placeholder 6">
            <a:extLst>
              <a:ext uri="{FF2B5EF4-FFF2-40B4-BE49-F238E27FC236}">
                <a16:creationId xmlns:a16="http://schemas.microsoft.com/office/drawing/2014/main" id="{65A091F7-3DCB-47BC-B107-BF09A8FEE4D5}"/>
              </a:ext>
            </a:extLst>
          </p:cNvPr>
          <p:cNvSpPr>
            <a:spLocks noGrp="1"/>
          </p:cNvSpPr>
          <p:nvPr>
            <p:ph type="body" sz="quarter" idx="34" hasCustomPrompt="1"/>
          </p:nvPr>
        </p:nvSpPr>
        <p:spPr>
          <a:xfrm>
            <a:off x="248602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28" name="Text Placeholder 6">
            <a:extLst>
              <a:ext uri="{FF2B5EF4-FFF2-40B4-BE49-F238E27FC236}">
                <a16:creationId xmlns:a16="http://schemas.microsoft.com/office/drawing/2014/main" id="{EDEF6A02-7F1B-4BE7-BA4D-A8210D46022B}"/>
              </a:ext>
            </a:extLst>
          </p:cNvPr>
          <p:cNvSpPr>
            <a:spLocks noGrp="1"/>
          </p:cNvSpPr>
          <p:nvPr>
            <p:ph type="body" sz="quarter" idx="35" hasCustomPrompt="1"/>
          </p:nvPr>
        </p:nvSpPr>
        <p:spPr>
          <a:xfrm>
            <a:off x="248602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29" name="Text Placeholder 6">
            <a:extLst>
              <a:ext uri="{FF2B5EF4-FFF2-40B4-BE49-F238E27FC236}">
                <a16:creationId xmlns:a16="http://schemas.microsoft.com/office/drawing/2014/main" id="{2844D631-F40B-4199-A5E6-CB6FE8F33403}"/>
              </a:ext>
            </a:extLst>
          </p:cNvPr>
          <p:cNvSpPr>
            <a:spLocks noGrp="1"/>
          </p:cNvSpPr>
          <p:nvPr>
            <p:ph type="body" sz="quarter" idx="36" hasCustomPrompt="1"/>
          </p:nvPr>
        </p:nvSpPr>
        <p:spPr>
          <a:xfrm>
            <a:off x="248602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0" name="Picture Placeholder 2">
            <a:extLst>
              <a:ext uri="{FF2B5EF4-FFF2-40B4-BE49-F238E27FC236}">
                <a16:creationId xmlns:a16="http://schemas.microsoft.com/office/drawing/2014/main" id="{02436CF3-00B1-4417-9B89-2E18ED979269}"/>
              </a:ext>
            </a:extLst>
          </p:cNvPr>
          <p:cNvSpPr>
            <a:spLocks noGrp="1"/>
          </p:cNvSpPr>
          <p:nvPr>
            <p:ph type="pic" sz="quarter" idx="37" hasCustomPrompt="1"/>
          </p:nvPr>
        </p:nvSpPr>
        <p:spPr>
          <a:xfrm>
            <a:off x="4391750"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1" name="Text Placeholder 6">
            <a:extLst>
              <a:ext uri="{FF2B5EF4-FFF2-40B4-BE49-F238E27FC236}">
                <a16:creationId xmlns:a16="http://schemas.microsoft.com/office/drawing/2014/main" id="{0378FBD4-DA96-4281-9CA6-A467EDED5ADA}"/>
              </a:ext>
            </a:extLst>
          </p:cNvPr>
          <p:cNvSpPr>
            <a:spLocks noGrp="1"/>
          </p:cNvSpPr>
          <p:nvPr>
            <p:ph type="body" sz="quarter" idx="38" hasCustomPrompt="1"/>
          </p:nvPr>
        </p:nvSpPr>
        <p:spPr>
          <a:xfrm>
            <a:off x="6268175"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2" name="Text Placeholder 6">
            <a:extLst>
              <a:ext uri="{FF2B5EF4-FFF2-40B4-BE49-F238E27FC236}">
                <a16:creationId xmlns:a16="http://schemas.microsoft.com/office/drawing/2014/main" id="{169B6F42-052F-45C1-96F2-5FE64835451C}"/>
              </a:ext>
            </a:extLst>
          </p:cNvPr>
          <p:cNvSpPr>
            <a:spLocks noGrp="1"/>
          </p:cNvSpPr>
          <p:nvPr>
            <p:ph type="body" sz="quarter" idx="39" hasCustomPrompt="1"/>
          </p:nvPr>
        </p:nvSpPr>
        <p:spPr>
          <a:xfrm>
            <a:off x="6268175"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3" name="Text Placeholder 6">
            <a:extLst>
              <a:ext uri="{FF2B5EF4-FFF2-40B4-BE49-F238E27FC236}">
                <a16:creationId xmlns:a16="http://schemas.microsoft.com/office/drawing/2014/main" id="{54FEE6EF-4B51-4BDF-BA51-358BE285226C}"/>
              </a:ext>
            </a:extLst>
          </p:cNvPr>
          <p:cNvSpPr>
            <a:spLocks noGrp="1"/>
          </p:cNvSpPr>
          <p:nvPr>
            <p:ph type="body" sz="quarter" idx="40" hasCustomPrompt="1"/>
          </p:nvPr>
        </p:nvSpPr>
        <p:spPr>
          <a:xfrm>
            <a:off x="6268175"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
        <p:nvSpPr>
          <p:cNvPr id="34" name="Picture Placeholder 2">
            <a:extLst>
              <a:ext uri="{FF2B5EF4-FFF2-40B4-BE49-F238E27FC236}">
                <a16:creationId xmlns:a16="http://schemas.microsoft.com/office/drawing/2014/main" id="{4749ABEF-91BD-402B-8E24-9195D243C94F}"/>
              </a:ext>
            </a:extLst>
          </p:cNvPr>
          <p:cNvSpPr>
            <a:spLocks noGrp="1"/>
          </p:cNvSpPr>
          <p:nvPr>
            <p:ph type="pic" sz="quarter" idx="41" hasCustomPrompt="1"/>
          </p:nvPr>
        </p:nvSpPr>
        <p:spPr>
          <a:xfrm>
            <a:off x="8173899" y="3894318"/>
            <a:ext cx="1762125" cy="198120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
        <p:nvSpPr>
          <p:cNvPr id="35" name="Text Placeholder 6">
            <a:extLst>
              <a:ext uri="{FF2B5EF4-FFF2-40B4-BE49-F238E27FC236}">
                <a16:creationId xmlns:a16="http://schemas.microsoft.com/office/drawing/2014/main" id="{26624725-D93D-423A-BCF2-B1A78F18CB5F}"/>
              </a:ext>
            </a:extLst>
          </p:cNvPr>
          <p:cNvSpPr>
            <a:spLocks noGrp="1"/>
          </p:cNvSpPr>
          <p:nvPr>
            <p:ph type="body" sz="quarter" idx="42" hasCustomPrompt="1"/>
          </p:nvPr>
        </p:nvSpPr>
        <p:spPr>
          <a:xfrm>
            <a:off x="10050324" y="3894319"/>
            <a:ext cx="1532076" cy="248762"/>
          </a:xfrm>
          <a:prstGeom prst="rect">
            <a:avLst/>
          </a:prstGeom>
        </p:spPr>
        <p:txBody>
          <a:bodyPr lIns="0" tIns="0" rIns="0" bIns="0" anchor="t"/>
          <a:lstStyle>
            <a:lvl1pPr marL="0" indent="0">
              <a:buNone/>
              <a:defRPr sz="1400" b="1">
                <a:solidFill>
                  <a:srgbClr val="000000"/>
                </a:solidFill>
                <a:latin typeface="Arial" panose="020B0604020202020204" pitchFamily="34" charset="0"/>
                <a:cs typeface="Arial" panose="020B0604020202020204" pitchFamily="34" charset="0"/>
              </a:defRPr>
            </a:lvl1pPr>
          </a:lstStyle>
          <a:p>
            <a:pPr lvl="0"/>
            <a:r>
              <a:rPr lang="en-GB" noProof="0"/>
              <a:t>Name</a:t>
            </a:r>
          </a:p>
        </p:txBody>
      </p:sp>
      <p:sp>
        <p:nvSpPr>
          <p:cNvPr id="36" name="Text Placeholder 6">
            <a:extLst>
              <a:ext uri="{FF2B5EF4-FFF2-40B4-BE49-F238E27FC236}">
                <a16:creationId xmlns:a16="http://schemas.microsoft.com/office/drawing/2014/main" id="{65CA8432-ED07-4939-B8CC-705664AFF7EC}"/>
              </a:ext>
            </a:extLst>
          </p:cNvPr>
          <p:cNvSpPr>
            <a:spLocks noGrp="1"/>
          </p:cNvSpPr>
          <p:nvPr>
            <p:ph type="body" sz="quarter" idx="43" hasCustomPrompt="1"/>
          </p:nvPr>
        </p:nvSpPr>
        <p:spPr>
          <a:xfrm>
            <a:off x="10050324" y="4204587"/>
            <a:ext cx="1532076" cy="248762"/>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Title</a:t>
            </a:r>
          </a:p>
        </p:txBody>
      </p:sp>
      <p:sp>
        <p:nvSpPr>
          <p:cNvPr id="37" name="Text Placeholder 6">
            <a:extLst>
              <a:ext uri="{FF2B5EF4-FFF2-40B4-BE49-F238E27FC236}">
                <a16:creationId xmlns:a16="http://schemas.microsoft.com/office/drawing/2014/main" id="{6FC264D1-1261-4761-A3E9-B6E36AD75505}"/>
              </a:ext>
            </a:extLst>
          </p:cNvPr>
          <p:cNvSpPr>
            <a:spLocks noGrp="1"/>
          </p:cNvSpPr>
          <p:nvPr>
            <p:ph type="body" sz="quarter" idx="44" hasCustomPrompt="1"/>
          </p:nvPr>
        </p:nvSpPr>
        <p:spPr>
          <a:xfrm>
            <a:off x="10050324" y="4514854"/>
            <a:ext cx="1532076" cy="1360663"/>
          </a:xfrm>
          <a:prstGeom prst="rect">
            <a:avLst/>
          </a:prstGeom>
        </p:spPr>
        <p:txBody>
          <a:bodyPr lIns="0" tIns="0" rIns="0" bIns="0" anchor="t"/>
          <a:lstStyle>
            <a:lvl1pPr marL="0" indent="0">
              <a:buNone/>
              <a:defRPr sz="1100" b="0">
                <a:solidFill>
                  <a:srgbClr val="000000"/>
                </a:solidFill>
                <a:latin typeface="Arial" panose="020B0604020202020204" pitchFamily="34" charset="0"/>
                <a:cs typeface="Arial" panose="020B0604020202020204" pitchFamily="34" charset="0"/>
              </a:defRPr>
            </a:lvl1pPr>
          </a:lstStyle>
          <a:p>
            <a:pPr lvl="0"/>
            <a:r>
              <a:rPr lang="en-GB" noProof="0"/>
              <a:t>Description</a:t>
            </a:r>
          </a:p>
        </p:txBody>
      </p:sp>
    </p:spTree>
    <p:extLst>
      <p:ext uri="{BB962C8B-B14F-4D97-AF65-F5344CB8AC3E}">
        <p14:creationId xmlns:p14="http://schemas.microsoft.com/office/powerpoint/2010/main" val="3320446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bject / 3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18" name="Content Placeholder 2">
            <a:extLst>
              <a:ext uri="{FF2B5EF4-FFF2-40B4-BE49-F238E27FC236}">
                <a16:creationId xmlns:a16="http://schemas.microsoft.com/office/drawing/2014/main" id="{C288F867-4740-44A0-90D1-73F7F848207A}"/>
              </a:ext>
            </a:extLst>
          </p:cNvPr>
          <p:cNvSpPr>
            <a:spLocks noGrp="1"/>
          </p:cNvSpPr>
          <p:nvPr>
            <p:ph sz="quarter" idx="21" hasCustomPrompt="1"/>
          </p:nvPr>
        </p:nvSpPr>
        <p:spPr>
          <a:xfrm>
            <a:off x="609600" y="4276448"/>
            <a:ext cx="3481523"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Content Placeholder 2">
            <a:extLst>
              <a:ext uri="{FF2B5EF4-FFF2-40B4-BE49-F238E27FC236}">
                <a16:creationId xmlns:a16="http://schemas.microsoft.com/office/drawing/2014/main" id="{93DB67C4-9F11-4557-B2AD-F94C07FA5D81}"/>
              </a:ext>
            </a:extLst>
          </p:cNvPr>
          <p:cNvSpPr>
            <a:spLocks noGrp="1"/>
          </p:cNvSpPr>
          <p:nvPr>
            <p:ph sz="quarter" idx="22" hasCustomPrompt="1"/>
          </p:nvPr>
        </p:nvSpPr>
        <p:spPr>
          <a:xfrm>
            <a:off x="8100205"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Content Placeholder 2">
            <a:extLst>
              <a:ext uri="{FF2B5EF4-FFF2-40B4-BE49-F238E27FC236}">
                <a16:creationId xmlns:a16="http://schemas.microsoft.com/office/drawing/2014/main" id="{7AA74F2D-ECDC-476F-AB80-DC034B43E4DB}"/>
              </a:ext>
            </a:extLst>
          </p:cNvPr>
          <p:cNvSpPr>
            <a:spLocks noGrp="1"/>
          </p:cNvSpPr>
          <p:nvPr>
            <p:ph sz="quarter" idx="29" hasCustomPrompt="1"/>
          </p:nvPr>
        </p:nvSpPr>
        <p:spPr>
          <a:xfrm>
            <a:off x="4354903" y="4276448"/>
            <a:ext cx="3482195" cy="1596031"/>
          </a:xfrm>
          <a:prstGeom prst="rect">
            <a:avLst/>
          </a:prstGeom>
        </p:spPr>
        <p:txBody>
          <a:bodyPr lIns="0" tIns="0" rIns="0" bIns="0"/>
          <a:lstStyle>
            <a:lvl1pPr marL="231775" indent="-231775">
              <a:spcBef>
                <a:spcPts val="500"/>
              </a:spcBef>
              <a:buFont typeface="Arial" panose="020B0604020202020204" pitchFamily="34" charset="0"/>
              <a:buChar char="•"/>
              <a:defRPr sz="1600">
                <a:solidFill>
                  <a:srgbClr val="000000"/>
                </a:solidFill>
                <a:latin typeface="Arial" panose="020B0604020202020204" pitchFamily="34" charset="0"/>
                <a:cs typeface="Arial" panose="020B0604020202020204" pitchFamily="34" charset="0"/>
              </a:defRPr>
            </a:lvl1pPr>
            <a:lvl2pPr marL="465138" indent="-233363">
              <a:spcBef>
                <a:spcPts val="500"/>
              </a:spcBef>
              <a:defRPr sz="1600">
                <a:solidFill>
                  <a:srgbClr val="000000"/>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rgbClr val="000000"/>
                </a:solidFill>
                <a:latin typeface="Arial" panose="020B0604020202020204" pitchFamily="34" charset="0"/>
                <a:cs typeface="Arial" panose="020B0604020202020204" pitchFamily="34" charset="0"/>
              </a:defRPr>
            </a:lvl3pPr>
            <a:lvl4pPr marL="914400" indent="-231775">
              <a:spcBef>
                <a:spcPts val="500"/>
              </a:spcBef>
              <a:defRPr sz="1400">
                <a:solidFill>
                  <a:srgbClr val="000000"/>
                </a:solidFill>
                <a:latin typeface="Arial" panose="020B0604020202020204" pitchFamily="34" charset="0"/>
                <a:cs typeface="Arial" panose="020B0604020202020204" pitchFamily="34" charset="0"/>
              </a:defRPr>
            </a:lvl4pPr>
            <a:lvl5pPr marL="1146175" indent="-231775">
              <a:spcBef>
                <a:spcPts val="500"/>
              </a:spcBef>
              <a:defRPr sz="1400">
                <a:solidFill>
                  <a:srgbClr val="000000"/>
                </a:solidFill>
                <a:latin typeface="Arial" panose="020B0604020202020204" pitchFamily="34" charset="0"/>
                <a:cs typeface="Arial" panose="020B0604020202020204" pitchFamily="34" charset="0"/>
              </a:defRPr>
            </a:lvl5pPr>
          </a:lstStyle>
          <a:p>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Picture Placeholder 2">
            <a:extLst>
              <a:ext uri="{FF2B5EF4-FFF2-40B4-BE49-F238E27FC236}">
                <a16:creationId xmlns:a16="http://schemas.microsoft.com/office/drawing/2014/main" id="{5DC0237C-5B3A-423F-9E49-E8750E4FBF84}"/>
              </a:ext>
            </a:extLst>
          </p:cNvPr>
          <p:cNvSpPr>
            <a:spLocks noGrp="1"/>
          </p:cNvSpPr>
          <p:nvPr>
            <p:ph type="pic" sz="quarter" idx="32"/>
          </p:nvPr>
        </p:nvSpPr>
        <p:spPr>
          <a:xfrm>
            <a:off x="0" y="0"/>
            <a:ext cx="12192000" cy="3429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
        <p:nvSpPr>
          <p:cNvPr id="19" name="Text Placeholder 2">
            <a:extLst>
              <a:ext uri="{FF2B5EF4-FFF2-40B4-BE49-F238E27FC236}">
                <a16:creationId xmlns:a16="http://schemas.microsoft.com/office/drawing/2014/main" id="{7F41C0DD-30CA-4397-B0C4-E430873EAE90}"/>
              </a:ext>
            </a:extLst>
          </p:cNvPr>
          <p:cNvSpPr>
            <a:spLocks noGrp="1"/>
          </p:cNvSpPr>
          <p:nvPr>
            <p:ph type="body" sz="quarter" idx="25"/>
          </p:nvPr>
        </p:nvSpPr>
        <p:spPr>
          <a:xfrm>
            <a:off x="609601"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1" name="Text Placeholder 2">
            <a:extLst>
              <a:ext uri="{FF2B5EF4-FFF2-40B4-BE49-F238E27FC236}">
                <a16:creationId xmlns:a16="http://schemas.microsoft.com/office/drawing/2014/main" id="{0C5AAB74-40A5-48A1-AF34-6DF318983D49}"/>
              </a:ext>
            </a:extLst>
          </p:cNvPr>
          <p:cNvSpPr>
            <a:spLocks noGrp="1"/>
          </p:cNvSpPr>
          <p:nvPr>
            <p:ph type="body" sz="quarter" idx="33"/>
          </p:nvPr>
        </p:nvSpPr>
        <p:spPr>
          <a:xfrm>
            <a:off x="4355576"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
        <p:nvSpPr>
          <p:cNvPr id="22" name="Text Placeholder 2">
            <a:extLst>
              <a:ext uri="{FF2B5EF4-FFF2-40B4-BE49-F238E27FC236}">
                <a16:creationId xmlns:a16="http://schemas.microsoft.com/office/drawing/2014/main" id="{2776FE14-EFAA-45A1-996A-3F09F63B64EA}"/>
              </a:ext>
            </a:extLst>
          </p:cNvPr>
          <p:cNvSpPr>
            <a:spLocks noGrp="1"/>
          </p:cNvSpPr>
          <p:nvPr>
            <p:ph type="body" sz="quarter" idx="31"/>
          </p:nvPr>
        </p:nvSpPr>
        <p:spPr>
          <a:xfrm>
            <a:off x="8100205" y="3691671"/>
            <a:ext cx="3481522" cy="449942"/>
          </a:xfrm>
          <a:prstGeom prst="rect">
            <a:avLst/>
          </a:prstGeom>
        </p:spPr>
        <p:txBody>
          <a:bodyPr lIns="0" tIns="0" rIns="0" bIns="0"/>
          <a:lstStyle>
            <a:lvl1pPr marL="0" indent="0">
              <a:buNone/>
              <a:defRPr lang="en-US" sz="1800" b="1" dirty="0" smtClean="0">
                <a:solidFill>
                  <a:srgbClr val="000000"/>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4176879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47A86-542A-134B-B94E-A2D616E4FF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30808" cy="351868"/>
          </a:xfrm>
          <a:prstGeom prst="rect">
            <a:avLst/>
          </a:prstGeom>
        </p:spPr>
      </p:pic>
      <p:pic>
        <p:nvPicPr>
          <p:cNvPr id="15" name="Picture 14">
            <a:extLst>
              <a:ext uri="{FF2B5EF4-FFF2-40B4-BE49-F238E27FC236}">
                <a16:creationId xmlns:a16="http://schemas.microsoft.com/office/drawing/2014/main" id="{5900A1B4-A648-4618-8289-A4564C9A1042}"/>
              </a:ext>
            </a:extLst>
          </p:cNvPr>
          <p:cNvPicPr>
            <a:picLocks noChangeAspect="1"/>
          </p:cNvPicPr>
          <p:nvPr userDrawn="1"/>
        </p:nvPicPr>
        <p:blipFill>
          <a:blip r:embed="rId3"/>
          <a:stretch>
            <a:fillRect/>
          </a:stretch>
        </p:blipFill>
        <p:spPr>
          <a:xfrm>
            <a:off x="0" y="6781800"/>
            <a:ext cx="12192000" cy="76200"/>
          </a:xfrm>
          <a:prstGeom prst="rect">
            <a:avLst/>
          </a:prstGeom>
        </p:spPr>
      </p:pic>
      <p:sp>
        <p:nvSpPr>
          <p:cNvPr id="6" name="Picture Placeholder 2">
            <a:extLst>
              <a:ext uri="{FF2B5EF4-FFF2-40B4-BE49-F238E27FC236}">
                <a16:creationId xmlns:a16="http://schemas.microsoft.com/office/drawing/2014/main" id="{F54CC3FC-7ECA-453F-B21F-57BB3524A006}"/>
              </a:ext>
            </a:extLst>
          </p:cNvPr>
          <p:cNvSpPr>
            <a:spLocks noGrp="1"/>
          </p:cNvSpPr>
          <p:nvPr>
            <p:ph type="pic" sz="quarter" idx="32"/>
          </p:nvPr>
        </p:nvSpPr>
        <p:spPr>
          <a:xfrm>
            <a:off x="0" y="0"/>
            <a:ext cx="12192000" cy="58674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21071877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904D0-E7A3-41FF-933D-875013640CDD}"/>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3" name="Footer Placeholder 2">
            <a:extLst>
              <a:ext uri="{FF2B5EF4-FFF2-40B4-BE49-F238E27FC236}">
                <a16:creationId xmlns:a16="http://schemas.microsoft.com/office/drawing/2014/main" id="{F67B9140-95FF-4805-9216-B7A6A44E4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B61EF7-A575-4BBC-9759-2D95BB2DF554}"/>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258983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bject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FE5166B-EDCB-483E-97A0-84908C4F8935}"/>
              </a:ext>
            </a:extLst>
          </p:cNvPr>
          <p:cNvSpPr>
            <a:spLocks noGrp="1"/>
          </p:cNvSpPr>
          <p:nvPr>
            <p:ph type="pic" sz="quarter" idx="32"/>
          </p:nvPr>
        </p:nvSpPr>
        <p:spPr>
          <a:xfrm>
            <a:off x="0" y="0"/>
            <a:ext cx="12192000" cy="6858000"/>
          </a:xfrm>
          <a:prstGeom prst="rect">
            <a:avLst/>
          </a:prstGeom>
        </p:spPr>
        <p:txBody>
          <a:bodyPr anchor="ctr"/>
          <a:lstStyle>
            <a:lvl1pPr marL="0" indent="0" algn="ctr">
              <a:buNone/>
              <a:defRPr sz="1600">
                <a:solidFill>
                  <a:srgbClr val="000000"/>
                </a:solidFill>
                <a:latin typeface="Arial" panose="020B0604020202020204" pitchFamily="34" charset="0"/>
                <a:cs typeface="Arial" panose="020B0604020202020204" pitchFamily="34" charset="0"/>
              </a:defRPr>
            </a:lvl1pPr>
          </a:lstStyle>
          <a:p>
            <a:r>
              <a:rPr lang="en-US" noProof="0"/>
              <a:t>Click icon to add picture</a:t>
            </a:r>
            <a:endParaRPr lang="en-GB" noProof="0"/>
          </a:p>
        </p:txBody>
      </p:sp>
    </p:spTree>
    <p:extLst>
      <p:ext uri="{BB962C8B-B14F-4D97-AF65-F5344CB8AC3E}">
        <p14:creationId xmlns:p14="http://schemas.microsoft.com/office/powerpoint/2010/main" val="3083009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15:clr>
            <a:srgbClr val="FBAE40"/>
          </p15:clr>
        </p15:guide>
        <p15:guide id="4" pos="76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ation / Image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2A76D2-0A07-4012-9496-0C6FC98C1861}"/>
              </a:ext>
            </a:extLst>
          </p:cNvPr>
          <p:cNvSpPr/>
          <p:nvPr userDrawn="1"/>
        </p:nvSpPr>
        <p:spPr>
          <a:xfrm>
            <a:off x="-1" y="1"/>
            <a:ext cx="12192001" cy="6871266"/>
          </a:xfrm>
          <a:custGeom>
            <a:avLst/>
            <a:gdLst>
              <a:gd name="connsiteX0" fmla="*/ 0 w 12192001"/>
              <a:gd name="connsiteY0" fmla="*/ 0 h 6860633"/>
              <a:gd name="connsiteX1" fmla="*/ 12192001 w 12192001"/>
              <a:gd name="connsiteY1" fmla="*/ 0 h 6860633"/>
              <a:gd name="connsiteX2" fmla="*/ 12192001 w 12192001"/>
              <a:gd name="connsiteY2" fmla="*/ 6860633 h 6860633"/>
              <a:gd name="connsiteX3" fmla="*/ 0 w 12192001"/>
              <a:gd name="connsiteY3" fmla="*/ 6860633 h 6860633"/>
              <a:gd name="connsiteX4" fmla="*/ 0 w 12192001"/>
              <a:gd name="connsiteY4" fmla="*/ 0 h 6860633"/>
              <a:gd name="connsiteX0" fmla="*/ 0 w 12192001"/>
              <a:gd name="connsiteY0" fmla="*/ 0 h 6871266"/>
              <a:gd name="connsiteX1" fmla="*/ 12192001 w 12192001"/>
              <a:gd name="connsiteY1" fmla="*/ 0 h 6871266"/>
              <a:gd name="connsiteX2" fmla="*/ 12181368 w 12192001"/>
              <a:gd name="connsiteY2" fmla="*/ 6871266 h 6871266"/>
              <a:gd name="connsiteX3" fmla="*/ 0 w 12192001"/>
              <a:gd name="connsiteY3" fmla="*/ 6860633 h 6871266"/>
              <a:gd name="connsiteX4" fmla="*/ 0 w 12192001"/>
              <a:gd name="connsiteY4" fmla="*/ 0 h 6871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71266">
                <a:moveTo>
                  <a:pt x="0" y="0"/>
                </a:moveTo>
                <a:lnTo>
                  <a:pt x="12192001" y="0"/>
                </a:lnTo>
                <a:cubicBezTo>
                  <a:pt x="12188457" y="2290422"/>
                  <a:pt x="12184912" y="4580844"/>
                  <a:pt x="12181368" y="6871266"/>
                </a:cubicBezTo>
                <a:lnTo>
                  <a:pt x="0" y="6860633"/>
                </a:lnTo>
                <a:lnTo>
                  <a:pt x="0" y="0"/>
                </a:lnTo>
                <a:close/>
              </a:path>
            </a:pathLst>
          </a:custGeom>
          <a:gradFill flip="none" rotWithShape="1">
            <a:gsLst>
              <a:gs pos="75000">
                <a:srgbClr val="0F5F7E"/>
              </a:gs>
              <a:gs pos="35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6">
            <a:extLst>
              <a:ext uri="{FF2B5EF4-FFF2-40B4-BE49-F238E27FC236}">
                <a16:creationId xmlns:a16="http://schemas.microsoft.com/office/drawing/2014/main" id="{BA524A99-4FA6-4820-961E-79896EC97AE5}"/>
              </a:ext>
            </a:extLst>
          </p:cNvPr>
          <p:cNvSpPr>
            <a:spLocks noGrp="1"/>
          </p:cNvSpPr>
          <p:nvPr>
            <p:ph type="pic" sz="quarter" idx="12" hasCustomPrompt="1"/>
          </p:nvPr>
        </p:nvSpPr>
        <p:spPr>
          <a:xfrm>
            <a:off x="-1" y="0"/>
            <a:ext cx="7461775" cy="686063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377" h="6860633">
                <a:moveTo>
                  <a:pt x="0" y="0"/>
                </a:moveTo>
                <a:lnTo>
                  <a:pt x="8291377" y="0"/>
                </a:lnTo>
                <a:lnTo>
                  <a:pt x="5336493" y="6860633"/>
                </a:lnTo>
                <a:lnTo>
                  <a:pt x="0" y="6858000"/>
                </a:lnTo>
                <a:lnTo>
                  <a:pt x="0" y="0"/>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FFFFFF"/>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insert </a:t>
            </a:r>
            <a:r>
              <a:rPr lang="en-GB" noProof="0"/>
              <a:t>picture</a:t>
            </a:r>
          </a:p>
        </p:txBody>
      </p:sp>
      <p:pic>
        <p:nvPicPr>
          <p:cNvPr id="9" name="Picture 8">
            <a:extLst>
              <a:ext uri="{FF2B5EF4-FFF2-40B4-BE49-F238E27FC236}">
                <a16:creationId xmlns:a16="http://schemas.microsoft.com/office/drawing/2014/main" id="{A862A3A3-75F9-4D65-A08C-6B2405471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3" y="6131290"/>
            <a:ext cx="1141314" cy="351868"/>
          </a:xfrm>
          <a:prstGeom prst="rect">
            <a:avLst/>
          </a:prstGeom>
        </p:spPr>
      </p:pic>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7634514" y="2877181"/>
            <a:ext cx="3947886" cy="2313463"/>
          </a:xfrm>
          <a:prstGeom prst="rect">
            <a:avLst/>
          </a:prstGeom>
        </p:spPr>
        <p:txBody>
          <a:bodyPr/>
          <a:lstStyle>
            <a:lvl1pPr marL="0" indent="0">
              <a:lnSpc>
                <a:spcPts val="2560"/>
              </a:lnSpc>
              <a:buNone/>
              <a:defRPr sz="1800" b="1" i="0">
                <a:solidFill>
                  <a:schemeClr val="bg1"/>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US"/>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7045976"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23303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ation /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586F9F-5BA4-A74E-AAFE-C4A4B340DE72}"/>
              </a:ext>
            </a:extLst>
          </p:cNvPr>
          <p:cNvSpPr/>
          <p:nvPr userDrawn="1"/>
        </p:nvSpPr>
        <p:spPr>
          <a:xfrm>
            <a:off x="0" y="0"/>
            <a:ext cx="12192001" cy="6860633"/>
          </a:xfrm>
          <a:prstGeom prst="rect">
            <a:avLst/>
          </a:prstGeom>
          <a:gradFill flip="none" rotWithShape="1">
            <a:gsLst>
              <a:gs pos="72000">
                <a:srgbClr val="0F5F7E"/>
              </a:gs>
              <a:gs pos="24000">
                <a:schemeClr val="accent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60486239-718B-45BB-8FEC-96658F65BCE2}"/>
              </a:ext>
            </a:extLst>
          </p:cNvPr>
          <p:cNvSpPr>
            <a:spLocks noGrp="1"/>
          </p:cNvSpPr>
          <p:nvPr>
            <p:ph type="body" sz="quarter" idx="11" hasCustomPrompt="1"/>
          </p:nvPr>
        </p:nvSpPr>
        <p:spPr>
          <a:xfrm>
            <a:off x="1187631" y="2862893"/>
            <a:ext cx="3947886" cy="2313463"/>
          </a:xfrm>
          <a:prstGeom prst="rect">
            <a:avLst/>
          </a:prstGeom>
        </p:spPr>
        <p:txBody>
          <a:bodyPr/>
          <a:lstStyle>
            <a:lvl1pPr marL="0" indent="0">
              <a:lnSpc>
                <a:spcPts val="2560"/>
              </a:lnSpc>
              <a:buNone/>
              <a:defRPr sz="1800" b="1" i="0">
                <a:solidFill>
                  <a:srgbClr val="FFFFFF"/>
                </a:solidFill>
                <a:latin typeface="Arial" panose="020B0604020202020204" pitchFamily="34" charset="0"/>
                <a:cs typeface="Arial" panose="020B0604020202020204" pitchFamily="34" charset="0"/>
              </a:defRPr>
            </a:lvl1pPr>
            <a:lvl2pPr marL="457200" indent="0">
              <a:buNone/>
              <a:defRPr b="0" i="0">
                <a:solidFill>
                  <a:schemeClr val="tx1"/>
                </a:solidFill>
                <a:latin typeface="Arial" panose="020B0604020202020204" pitchFamily="34" charset="0"/>
                <a:cs typeface="Arial" panose="020B0604020202020204" pitchFamily="34" charset="0"/>
              </a:defRPr>
            </a:lvl2pPr>
            <a:lvl3pPr marL="914400" indent="0">
              <a:buNone/>
              <a:defRPr b="0" i="0">
                <a:solidFill>
                  <a:schemeClr val="tx1"/>
                </a:solidFill>
                <a:latin typeface="Arial" panose="020B0604020202020204" pitchFamily="34" charset="0"/>
                <a:cs typeface="Arial" panose="020B0604020202020204" pitchFamily="34" charset="0"/>
              </a:defRPr>
            </a:lvl3pPr>
            <a:lvl4pPr marL="1371600" indent="0">
              <a:buNone/>
              <a:defRPr b="0" i="0">
                <a:solidFill>
                  <a:schemeClr val="tx1"/>
                </a:solidFill>
                <a:latin typeface="Arial" panose="020B0604020202020204" pitchFamily="34" charset="0"/>
                <a:cs typeface="Arial" panose="020B0604020202020204" pitchFamily="34" charset="0"/>
              </a:defRPr>
            </a:lvl4pPr>
            <a:lvl5pPr marL="1828800" indent="0">
              <a:buNone/>
              <a:defRPr b="0" i="0">
                <a:solidFill>
                  <a:schemeClr val="tx1"/>
                </a:solidFill>
                <a:latin typeface="Arial" panose="020B0604020202020204" pitchFamily="34" charset="0"/>
                <a:cs typeface="Arial" panose="020B0604020202020204" pitchFamily="34" charset="0"/>
              </a:defRPr>
            </a:lvl5pPr>
          </a:lstStyle>
          <a:p>
            <a:pPr lvl="0"/>
            <a:r>
              <a:rPr lang="en-GB" noProof="0"/>
              <a:t>Click to add quote</a:t>
            </a:r>
          </a:p>
        </p:txBody>
      </p:sp>
      <p:sp>
        <p:nvSpPr>
          <p:cNvPr id="11" name="Freeform 6">
            <a:extLst>
              <a:ext uri="{FF2B5EF4-FFF2-40B4-BE49-F238E27FC236}">
                <a16:creationId xmlns:a16="http://schemas.microsoft.com/office/drawing/2014/main" id="{714578F8-3070-4D38-9653-6B7AD2BDD031}"/>
              </a:ext>
            </a:extLst>
          </p:cNvPr>
          <p:cNvSpPr>
            <a:spLocks noEditPoints="1"/>
          </p:cNvSpPr>
          <p:nvPr userDrawn="1"/>
        </p:nvSpPr>
        <p:spPr bwMode="auto">
          <a:xfrm>
            <a:off x="599093" y="2806365"/>
            <a:ext cx="415798" cy="344809"/>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Picture Placeholder 16">
            <a:extLst>
              <a:ext uri="{FF2B5EF4-FFF2-40B4-BE49-F238E27FC236}">
                <a16:creationId xmlns:a16="http://schemas.microsoft.com/office/drawing/2014/main" id="{CA817B09-FA85-4201-96DA-9D22BA6F481F}"/>
              </a:ext>
            </a:extLst>
          </p:cNvPr>
          <p:cNvSpPr>
            <a:spLocks noGrp="1"/>
          </p:cNvSpPr>
          <p:nvPr>
            <p:ph type="pic" sz="quarter" idx="12" hasCustomPrompt="1"/>
          </p:nvPr>
        </p:nvSpPr>
        <p:spPr>
          <a:xfrm>
            <a:off x="4635044" y="-2634"/>
            <a:ext cx="7561245" cy="6869823"/>
          </a:xfrm>
          <a:custGeom>
            <a:avLst/>
            <a:gdLst>
              <a:gd name="connsiteX0" fmla="*/ 0 w 6927273"/>
              <a:gd name="connsiteY0" fmla="*/ 0 h 6858000"/>
              <a:gd name="connsiteX1" fmla="*/ 6927273 w 6927273"/>
              <a:gd name="connsiteY1" fmla="*/ 0 h 6858000"/>
              <a:gd name="connsiteX2" fmla="*/ 6927273 w 6927273"/>
              <a:gd name="connsiteY2" fmla="*/ 6858000 h 6858000"/>
              <a:gd name="connsiteX3" fmla="*/ 0 w 6927273"/>
              <a:gd name="connsiteY3" fmla="*/ 6858000 h 6858000"/>
              <a:gd name="connsiteX4" fmla="*/ 0 w 6927273"/>
              <a:gd name="connsiteY4" fmla="*/ 0 h 6858000"/>
              <a:gd name="connsiteX0" fmla="*/ 0 w 6927273"/>
              <a:gd name="connsiteY0" fmla="*/ 0 h 6858000"/>
              <a:gd name="connsiteX1" fmla="*/ 6927273 w 6927273"/>
              <a:gd name="connsiteY1" fmla="*/ 0 h 6858000"/>
              <a:gd name="connsiteX2" fmla="*/ 4122290 w 6927273"/>
              <a:gd name="connsiteY2" fmla="*/ 6845643 h 6858000"/>
              <a:gd name="connsiteX3" fmla="*/ 0 w 6927273"/>
              <a:gd name="connsiteY3" fmla="*/ 6858000 h 6858000"/>
              <a:gd name="connsiteX4" fmla="*/ 0 w 6927273"/>
              <a:gd name="connsiteY4" fmla="*/ 0 h 6858000"/>
              <a:gd name="connsiteX0" fmla="*/ 0 w 8261397"/>
              <a:gd name="connsiteY0" fmla="*/ 0 h 6858000"/>
              <a:gd name="connsiteX1" fmla="*/ 8261397 w 8261397"/>
              <a:gd name="connsiteY1" fmla="*/ 14990 h 6858000"/>
              <a:gd name="connsiteX2" fmla="*/ 4122290 w 8261397"/>
              <a:gd name="connsiteY2" fmla="*/ 6845643 h 6858000"/>
              <a:gd name="connsiteX3" fmla="*/ 0 w 8261397"/>
              <a:gd name="connsiteY3" fmla="*/ 6858000 h 6858000"/>
              <a:gd name="connsiteX4" fmla="*/ 0 w 8261397"/>
              <a:gd name="connsiteY4" fmla="*/ 0 h 6858000"/>
              <a:gd name="connsiteX0" fmla="*/ 0 w 8261397"/>
              <a:gd name="connsiteY0" fmla="*/ 0 h 6860633"/>
              <a:gd name="connsiteX1" fmla="*/ 8261397 w 8261397"/>
              <a:gd name="connsiteY1" fmla="*/ 14990 h 6860633"/>
              <a:gd name="connsiteX2" fmla="*/ 5336493 w 8261397"/>
              <a:gd name="connsiteY2" fmla="*/ 6860633 h 6860633"/>
              <a:gd name="connsiteX3" fmla="*/ 0 w 8261397"/>
              <a:gd name="connsiteY3" fmla="*/ 6858000 h 6860633"/>
              <a:gd name="connsiteX4" fmla="*/ 0 w 8261397"/>
              <a:gd name="connsiteY4" fmla="*/ 0 h 6860633"/>
              <a:gd name="connsiteX0" fmla="*/ 0 w 8291377"/>
              <a:gd name="connsiteY0" fmla="*/ 0 h 6860633"/>
              <a:gd name="connsiteX1" fmla="*/ 8291377 w 8291377"/>
              <a:gd name="connsiteY1" fmla="*/ 0 h 6860633"/>
              <a:gd name="connsiteX2" fmla="*/ 5336493 w 8291377"/>
              <a:gd name="connsiteY2" fmla="*/ 6860633 h 6860633"/>
              <a:gd name="connsiteX3" fmla="*/ 0 w 8291377"/>
              <a:gd name="connsiteY3" fmla="*/ 6858000 h 6860633"/>
              <a:gd name="connsiteX4" fmla="*/ 0 w 8291377"/>
              <a:gd name="connsiteY4" fmla="*/ 0 h 6860633"/>
              <a:gd name="connsiteX0" fmla="*/ 0 w 8317836"/>
              <a:gd name="connsiteY0" fmla="*/ 0 h 6858000"/>
              <a:gd name="connsiteX1" fmla="*/ 8291377 w 8317836"/>
              <a:gd name="connsiteY1" fmla="*/ 0 h 6858000"/>
              <a:gd name="connsiteX2" fmla="*/ 8317836 w 8317836"/>
              <a:gd name="connsiteY2" fmla="*/ 6848601 h 6858000"/>
              <a:gd name="connsiteX3" fmla="*/ 0 w 8317836"/>
              <a:gd name="connsiteY3" fmla="*/ 6858000 h 6858000"/>
              <a:gd name="connsiteX4" fmla="*/ 0 w 8317836"/>
              <a:gd name="connsiteY4" fmla="*/ 0 h 6858000"/>
              <a:gd name="connsiteX0" fmla="*/ 0 w 8317836"/>
              <a:gd name="connsiteY0" fmla="*/ 0 h 6848601"/>
              <a:gd name="connsiteX1" fmla="*/ 8291377 w 8317836"/>
              <a:gd name="connsiteY1" fmla="*/ 0 h 6848601"/>
              <a:gd name="connsiteX2" fmla="*/ 8317836 w 8317836"/>
              <a:gd name="connsiteY2" fmla="*/ 6848601 h 6848601"/>
              <a:gd name="connsiteX3" fmla="*/ 3115036 w 8317836"/>
              <a:gd name="connsiteY3" fmla="*/ 6845968 h 6848601"/>
              <a:gd name="connsiteX4" fmla="*/ 0 w 8317836"/>
              <a:gd name="connsiteY4" fmla="*/ 0 h 6848601"/>
              <a:gd name="connsiteX0" fmla="*/ 0 w 8317836"/>
              <a:gd name="connsiteY0" fmla="*/ 0 h 6848601"/>
              <a:gd name="connsiteX1" fmla="*/ 8291377 w 8317836"/>
              <a:gd name="connsiteY1" fmla="*/ 0 h 6848601"/>
              <a:gd name="connsiteX2" fmla="*/ 8317836 w 8317836"/>
              <a:gd name="connsiteY2" fmla="*/ 6848601 h 6848601"/>
              <a:gd name="connsiteX3" fmla="*/ 3088298 w 8317836"/>
              <a:gd name="connsiteY3" fmla="*/ 6845968 h 6848601"/>
              <a:gd name="connsiteX4" fmla="*/ 0 w 8317836"/>
              <a:gd name="connsiteY4" fmla="*/ 0 h 6848601"/>
              <a:gd name="connsiteX0" fmla="*/ 0 w 8304466"/>
              <a:gd name="connsiteY0" fmla="*/ 0 h 6848601"/>
              <a:gd name="connsiteX1" fmla="*/ 8291377 w 8304466"/>
              <a:gd name="connsiteY1" fmla="*/ 0 h 6848601"/>
              <a:gd name="connsiteX2" fmla="*/ 8304466 w 8304466"/>
              <a:gd name="connsiteY2" fmla="*/ 6848601 h 6848601"/>
              <a:gd name="connsiteX3" fmla="*/ 3088298 w 8304466"/>
              <a:gd name="connsiteY3" fmla="*/ 6845968 h 6848601"/>
              <a:gd name="connsiteX4" fmla="*/ 0 w 8304466"/>
              <a:gd name="connsiteY4" fmla="*/ 0 h 6848601"/>
              <a:gd name="connsiteX0" fmla="*/ 0 w 8330971"/>
              <a:gd name="connsiteY0" fmla="*/ 0 h 6864504"/>
              <a:gd name="connsiteX1" fmla="*/ 8291377 w 8330971"/>
              <a:gd name="connsiteY1" fmla="*/ 0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4504"/>
              <a:gd name="connsiteX1" fmla="*/ 8309049 w 8330971"/>
              <a:gd name="connsiteY1" fmla="*/ 15902 h 6864504"/>
              <a:gd name="connsiteX2" fmla="*/ 8330971 w 8330971"/>
              <a:gd name="connsiteY2" fmla="*/ 6864504 h 6864504"/>
              <a:gd name="connsiteX3" fmla="*/ 3088298 w 8330971"/>
              <a:gd name="connsiteY3" fmla="*/ 6845968 h 6864504"/>
              <a:gd name="connsiteX4" fmla="*/ 0 w 8330971"/>
              <a:gd name="connsiteY4" fmla="*/ 0 h 6864504"/>
              <a:gd name="connsiteX0" fmla="*/ 0 w 8330971"/>
              <a:gd name="connsiteY0" fmla="*/ 0 h 6869822"/>
              <a:gd name="connsiteX1" fmla="*/ 8309049 w 8330971"/>
              <a:gd name="connsiteY1" fmla="*/ 15902 h 6869822"/>
              <a:gd name="connsiteX2" fmla="*/ 8330971 w 8330971"/>
              <a:gd name="connsiteY2" fmla="*/ 6864504 h 6869822"/>
              <a:gd name="connsiteX3" fmla="*/ 3070629 w 8330971"/>
              <a:gd name="connsiteY3" fmla="*/ 6869822 h 6869822"/>
              <a:gd name="connsiteX4" fmla="*/ 0 w 8330971"/>
              <a:gd name="connsiteY4" fmla="*/ 0 h 6869822"/>
              <a:gd name="connsiteX0" fmla="*/ 0 w 8330971"/>
              <a:gd name="connsiteY0" fmla="*/ 0 h 6869822"/>
              <a:gd name="connsiteX1" fmla="*/ 830904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30971"/>
              <a:gd name="connsiteY0" fmla="*/ 0 h 6869822"/>
              <a:gd name="connsiteX1" fmla="*/ 8291379 w 8330971"/>
              <a:gd name="connsiteY1" fmla="*/ 15902 h 6869822"/>
              <a:gd name="connsiteX2" fmla="*/ 8330971 w 8330971"/>
              <a:gd name="connsiteY2" fmla="*/ 6864504 h 6869822"/>
              <a:gd name="connsiteX3" fmla="*/ 3035289 w 8330971"/>
              <a:gd name="connsiteY3" fmla="*/ 6869822 h 6869822"/>
              <a:gd name="connsiteX4" fmla="*/ 0 w 8330971"/>
              <a:gd name="connsiteY4" fmla="*/ 0 h 6869822"/>
              <a:gd name="connsiteX0" fmla="*/ 0 w 8366312"/>
              <a:gd name="connsiteY0" fmla="*/ 0 h 6861870"/>
              <a:gd name="connsiteX1" fmla="*/ 8326720 w 8366312"/>
              <a:gd name="connsiteY1" fmla="*/ 7950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312"/>
              <a:gd name="connsiteY0" fmla="*/ 0 h 6861870"/>
              <a:gd name="connsiteX1" fmla="*/ 8344392 w 8366312"/>
              <a:gd name="connsiteY1" fmla="*/ 15901 h 6861870"/>
              <a:gd name="connsiteX2" fmla="*/ 8366312 w 8366312"/>
              <a:gd name="connsiteY2" fmla="*/ 6856552 h 6861870"/>
              <a:gd name="connsiteX3" fmla="*/ 3070630 w 8366312"/>
              <a:gd name="connsiteY3" fmla="*/ 6861870 h 6861870"/>
              <a:gd name="connsiteX4" fmla="*/ 0 w 8366312"/>
              <a:gd name="connsiteY4" fmla="*/ 0 h 6861870"/>
              <a:gd name="connsiteX0" fmla="*/ 0 w 8366563"/>
              <a:gd name="connsiteY0" fmla="*/ 0 h 6861870"/>
              <a:gd name="connsiteX1" fmla="*/ 8353228 w 8366563"/>
              <a:gd name="connsiteY1" fmla="*/ 15901 h 6861870"/>
              <a:gd name="connsiteX2" fmla="*/ 8366312 w 8366563"/>
              <a:gd name="connsiteY2" fmla="*/ 6856552 h 6861870"/>
              <a:gd name="connsiteX3" fmla="*/ 3070630 w 8366563"/>
              <a:gd name="connsiteY3" fmla="*/ 6861870 h 6861870"/>
              <a:gd name="connsiteX4" fmla="*/ 0 w 8366563"/>
              <a:gd name="connsiteY4" fmla="*/ 0 h 6861870"/>
              <a:gd name="connsiteX0" fmla="*/ 0 w 8366563"/>
              <a:gd name="connsiteY0" fmla="*/ 2 h 6861872"/>
              <a:gd name="connsiteX1" fmla="*/ 8353228 w 8366563"/>
              <a:gd name="connsiteY1" fmla="*/ 0 h 6861872"/>
              <a:gd name="connsiteX2" fmla="*/ 8366312 w 8366563"/>
              <a:gd name="connsiteY2" fmla="*/ 6856554 h 6861872"/>
              <a:gd name="connsiteX3" fmla="*/ 3070630 w 8366563"/>
              <a:gd name="connsiteY3" fmla="*/ 6861872 h 6861872"/>
              <a:gd name="connsiteX4" fmla="*/ 0 w 8366563"/>
              <a:gd name="connsiteY4" fmla="*/ 2 h 6861872"/>
              <a:gd name="connsiteX0" fmla="*/ 0 w 8384234"/>
              <a:gd name="connsiteY0" fmla="*/ 0 h 6885724"/>
              <a:gd name="connsiteX1" fmla="*/ 8370899 w 8384234"/>
              <a:gd name="connsiteY1" fmla="*/ 23852 h 6885724"/>
              <a:gd name="connsiteX2" fmla="*/ 8383983 w 8384234"/>
              <a:gd name="connsiteY2" fmla="*/ 6880406 h 6885724"/>
              <a:gd name="connsiteX3" fmla="*/ 3088301 w 8384234"/>
              <a:gd name="connsiteY3" fmla="*/ 6885724 h 6885724"/>
              <a:gd name="connsiteX4" fmla="*/ 0 w 8384234"/>
              <a:gd name="connsiteY4" fmla="*/ 0 h 6885724"/>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0 h 6869821"/>
              <a:gd name="connsiteX1" fmla="*/ 8388570 w 8401905"/>
              <a:gd name="connsiteY1" fmla="*/ 7949 h 6869821"/>
              <a:gd name="connsiteX2" fmla="*/ 8401654 w 8401905"/>
              <a:gd name="connsiteY2" fmla="*/ 6864503 h 6869821"/>
              <a:gd name="connsiteX3" fmla="*/ 3105972 w 8401905"/>
              <a:gd name="connsiteY3" fmla="*/ 6869821 h 6869821"/>
              <a:gd name="connsiteX4" fmla="*/ 0 w 8401905"/>
              <a:gd name="connsiteY4" fmla="*/ 0 h 6869821"/>
              <a:gd name="connsiteX0" fmla="*/ 0 w 8401905"/>
              <a:gd name="connsiteY0" fmla="*/ 2 h 6869823"/>
              <a:gd name="connsiteX1" fmla="*/ 8388570 w 8401905"/>
              <a:gd name="connsiteY1" fmla="*/ 0 h 6869823"/>
              <a:gd name="connsiteX2" fmla="*/ 8401654 w 8401905"/>
              <a:gd name="connsiteY2" fmla="*/ 6864505 h 6869823"/>
              <a:gd name="connsiteX3" fmla="*/ 3105972 w 8401905"/>
              <a:gd name="connsiteY3" fmla="*/ 6869823 h 6869823"/>
              <a:gd name="connsiteX4" fmla="*/ 0 w 8401905"/>
              <a:gd name="connsiteY4" fmla="*/ 2 h 686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05" h="6869823">
                <a:moveTo>
                  <a:pt x="0" y="2"/>
                </a:moveTo>
                <a:lnTo>
                  <a:pt x="8388570" y="0"/>
                </a:lnTo>
                <a:cubicBezTo>
                  <a:pt x="8413547" y="2227207"/>
                  <a:pt x="8394347" y="4581638"/>
                  <a:pt x="8401654" y="6864505"/>
                </a:cubicBezTo>
                <a:lnTo>
                  <a:pt x="3105972" y="6869823"/>
                </a:lnTo>
                <a:lnTo>
                  <a:pt x="0" y="2"/>
                </a:lnTo>
                <a:close/>
              </a:path>
            </a:pathLst>
          </a:custGeom>
          <a:solidFill>
            <a:schemeClr val="bg1">
              <a:alpha val="8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noProof="0"/>
              <a:t>Click to insert picture</a:t>
            </a:r>
          </a:p>
        </p:txBody>
      </p:sp>
    </p:spTree>
    <p:extLst>
      <p:ext uri="{BB962C8B-B14F-4D97-AF65-F5344CB8AC3E}">
        <p14:creationId xmlns:p14="http://schemas.microsoft.com/office/powerpoint/2010/main" val="25170899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72ACBB-FFB3-4FB4-82D9-A6B5CFC8C92F}"/>
              </a:ext>
            </a:extLst>
          </p:cNvPr>
          <p:cNvSpPr>
            <a:spLocks noGrp="1"/>
          </p:cNvSpPr>
          <p:nvPr>
            <p:ph type="body" sz="quarter" idx="16" hasCustomPrompt="1"/>
          </p:nvPr>
        </p:nvSpPr>
        <p:spPr>
          <a:xfrm>
            <a:off x="2621280" y="2743994"/>
            <a:ext cx="6949440" cy="1370013"/>
          </a:xfrm>
          <a:prstGeom prst="rect">
            <a:avLst/>
          </a:prstGeom>
        </p:spPr>
        <p:txBody>
          <a:bodyPr anchor="ctr"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grpSp>
        <p:nvGrpSpPr>
          <p:cNvPr id="2" name="Group 1">
            <a:extLst>
              <a:ext uri="{FF2B5EF4-FFF2-40B4-BE49-F238E27FC236}">
                <a16:creationId xmlns:a16="http://schemas.microsoft.com/office/drawing/2014/main" id="{753A668F-E042-4245-BFFC-99711CD3DE06}"/>
              </a:ext>
            </a:extLst>
          </p:cNvPr>
          <p:cNvGrpSpPr/>
          <p:nvPr userDrawn="1"/>
        </p:nvGrpSpPr>
        <p:grpSpPr>
          <a:xfrm flipV="1">
            <a:off x="7410472" y="0"/>
            <a:ext cx="4781528" cy="6852478"/>
            <a:chOff x="7410472" y="0"/>
            <a:chExt cx="4781528" cy="6852478"/>
          </a:xfrm>
        </p:grpSpPr>
        <p:sp>
          <p:nvSpPr>
            <p:cNvPr id="41" name="Freeform 40">
              <a:extLst>
                <a:ext uri="{FF2B5EF4-FFF2-40B4-BE49-F238E27FC236}">
                  <a16:creationId xmlns:a16="http://schemas.microsoft.com/office/drawing/2014/main" id="{B7CE82E8-D52F-D643-B039-2EAF4FA0EE45}"/>
                </a:ext>
              </a:extLst>
            </p:cNvPr>
            <p:cNvSpPr/>
            <p:nvPr userDrawn="1"/>
          </p:nvSpPr>
          <p:spPr>
            <a:xfrm flipH="1">
              <a:off x="7931237" y="0"/>
              <a:ext cx="4260763" cy="6852478"/>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52478">
                  <a:moveTo>
                    <a:pt x="0" y="1988378"/>
                  </a:moveTo>
                  <a:lnTo>
                    <a:pt x="2832100" y="7178"/>
                  </a:lnTo>
                  <a:lnTo>
                    <a:pt x="3180891" y="0"/>
                  </a:lnTo>
                  <a:lnTo>
                    <a:pt x="368300" y="6852478"/>
                  </a:lnTo>
                  <a:lnTo>
                    <a:pt x="0" y="6852478"/>
                  </a:lnTo>
                  <a:lnTo>
                    <a:pt x="0" y="19883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6241D4A-5D1C-824E-BC70-549704559605}"/>
                </a:ext>
              </a:extLst>
            </p:cNvPr>
            <p:cNvSpPr/>
            <p:nvPr userDrawn="1"/>
          </p:nvSpPr>
          <p:spPr>
            <a:xfrm flipH="1">
              <a:off x="7410472" y="13528"/>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929C891D-7608-4401-8BFA-7BB4BBDF004F}"/>
              </a:ext>
            </a:extLst>
          </p:cNvPr>
          <p:cNvSpPr/>
          <p:nvPr userDrawn="1"/>
        </p:nvSpPr>
        <p:spPr>
          <a:xfrm>
            <a:off x="0" y="-62994"/>
            <a:ext cx="3596874" cy="6542259"/>
          </a:xfrm>
          <a:custGeom>
            <a:avLst/>
            <a:gdLst>
              <a:gd name="connsiteX0" fmla="*/ 3596874 w 3596874"/>
              <a:gd name="connsiteY0" fmla="*/ 0 h 6542259"/>
              <a:gd name="connsiteX1" fmla="*/ 0 w 3596874"/>
              <a:gd name="connsiteY1" fmla="*/ 6542259 h 6542259"/>
              <a:gd name="connsiteX2" fmla="*/ 0 w 3596874"/>
              <a:gd name="connsiteY2" fmla="*/ 1641660 h 6542259"/>
              <a:gd name="connsiteX3" fmla="*/ 3129673 w 3596874"/>
              <a:gd name="connsiteY3" fmla="*/ 7178 h 6542259"/>
            </a:gdLst>
            <a:ahLst/>
            <a:cxnLst>
              <a:cxn ang="0">
                <a:pos x="connsiteX0" y="connsiteY0"/>
              </a:cxn>
              <a:cxn ang="0">
                <a:pos x="connsiteX1" y="connsiteY1"/>
              </a:cxn>
              <a:cxn ang="0">
                <a:pos x="connsiteX2" y="connsiteY2"/>
              </a:cxn>
              <a:cxn ang="0">
                <a:pos x="connsiteX3" y="connsiteY3"/>
              </a:cxn>
            </a:cxnLst>
            <a:rect l="l" t="t" r="r" b="b"/>
            <a:pathLst>
              <a:path w="3596874" h="6542259">
                <a:moveTo>
                  <a:pt x="3596874" y="0"/>
                </a:moveTo>
                <a:lnTo>
                  <a:pt x="0" y="6542259"/>
                </a:lnTo>
                <a:lnTo>
                  <a:pt x="0" y="1641660"/>
                </a:lnTo>
                <a:lnTo>
                  <a:pt x="3129673" y="7178"/>
                </a:lnTo>
                <a:close/>
              </a:path>
            </a:pathLst>
          </a:custGeom>
          <a:gradFill>
            <a:gsLst>
              <a:gs pos="48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97256B38-8013-6144-9D23-B533B43CDBCB}"/>
              </a:ext>
            </a:extLst>
          </p:cNvPr>
          <p:cNvSpPr/>
          <p:nvPr userDrawn="1"/>
        </p:nvSpPr>
        <p:spPr>
          <a:xfrm>
            <a:off x="-143124" y="-55817"/>
            <a:ext cx="4260763" cy="6825421"/>
          </a:xfrm>
          <a:custGeom>
            <a:avLst/>
            <a:gdLst>
              <a:gd name="connsiteX0" fmla="*/ 0 w 3175000"/>
              <a:gd name="connsiteY0" fmla="*/ 1981200 h 6845300"/>
              <a:gd name="connsiteX1" fmla="*/ 2832100 w 3175000"/>
              <a:gd name="connsiteY1" fmla="*/ 0 h 6845300"/>
              <a:gd name="connsiteX2" fmla="*/ 3175000 w 3175000"/>
              <a:gd name="connsiteY2" fmla="*/ 12700 h 6845300"/>
              <a:gd name="connsiteX3" fmla="*/ 368300 w 3175000"/>
              <a:gd name="connsiteY3" fmla="*/ 6845300 h 6845300"/>
              <a:gd name="connsiteX4" fmla="*/ 0 w 3175000"/>
              <a:gd name="connsiteY4" fmla="*/ 6845300 h 6845300"/>
              <a:gd name="connsiteX5" fmla="*/ 0 w 3175000"/>
              <a:gd name="connsiteY5" fmla="*/ 1981200 h 6845300"/>
              <a:gd name="connsiteX0" fmla="*/ 0 w 3180891"/>
              <a:gd name="connsiteY0" fmla="*/ 1988378 h 6852478"/>
              <a:gd name="connsiteX1" fmla="*/ 2832100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852478"/>
              <a:gd name="connsiteX1" fmla="*/ 1960294 w 3180891"/>
              <a:gd name="connsiteY1" fmla="*/ 7178 h 6852478"/>
              <a:gd name="connsiteX2" fmla="*/ 3180891 w 3180891"/>
              <a:gd name="connsiteY2" fmla="*/ 0 h 6852478"/>
              <a:gd name="connsiteX3" fmla="*/ 368300 w 3180891"/>
              <a:gd name="connsiteY3" fmla="*/ 6852478 h 6852478"/>
              <a:gd name="connsiteX4" fmla="*/ 0 w 3180891"/>
              <a:gd name="connsiteY4" fmla="*/ 6852478 h 6852478"/>
              <a:gd name="connsiteX5" fmla="*/ 0 w 3180891"/>
              <a:gd name="connsiteY5" fmla="*/ 1988378 h 6852478"/>
              <a:gd name="connsiteX0" fmla="*/ 0 w 3180891"/>
              <a:gd name="connsiteY0" fmla="*/ 1988378 h 6971748"/>
              <a:gd name="connsiteX1" fmla="*/ 1960294 w 3180891"/>
              <a:gd name="connsiteY1" fmla="*/ 7178 h 6971748"/>
              <a:gd name="connsiteX2" fmla="*/ 3180891 w 3180891"/>
              <a:gd name="connsiteY2" fmla="*/ 0 h 6971748"/>
              <a:gd name="connsiteX3" fmla="*/ 1257779 w 3180891"/>
              <a:gd name="connsiteY3" fmla="*/ 6971748 h 6971748"/>
              <a:gd name="connsiteX4" fmla="*/ 0 w 3180891"/>
              <a:gd name="connsiteY4" fmla="*/ 6852478 h 6971748"/>
              <a:gd name="connsiteX5" fmla="*/ 0 w 3180891"/>
              <a:gd name="connsiteY5" fmla="*/ 1988378 h 6971748"/>
              <a:gd name="connsiteX0" fmla="*/ 0 w 4294212"/>
              <a:gd name="connsiteY0" fmla="*/ 4065656 h 6971748"/>
              <a:gd name="connsiteX1" fmla="*/ 3073615 w 4294212"/>
              <a:gd name="connsiteY1" fmla="*/ 7178 h 6971748"/>
              <a:gd name="connsiteX2" fmla="*/ 4294212 w 4294212"/>
              <a:gd name="connsiteY2" fmla="*/ 0 h 6971748"/>
              <a:gd name="connsiteX3" fmla="*/ 2371100 w 4294212"/>
              <a:gd name="connsiteY3" fmla="*/ 6971748 h 6971748"/>
              <a:gd name="connsiteX4" fmla="*/ 1113321 w 4294212"/>
              <a:gd name="connsiteY4" fmla="*/ 6852478 h 6971748"/>
              <a:gd name="connsiteX5" fmla="*/ 0 w 4294212"/>
              <a:gd name="connsiteY5" fmla="*/ 4065656 h 6971748"/>
              <a:gd name="connsiteX0" fmla="*/ 11781 w 4305993"/>
              <a:gd name="connsiteY0" fmla="*/ 4065656 h 6971748"/>
              <a:gd name="connsiteX1" fmla="*/ 3085396 w 4305993"/>
              <a:gd name="connsiteY1" fmla="*/ 7178 h 6971748"/>
              <a:gd name="connsiteX2" fmla="*/ 4305993 w 4305993"/>
              <a:gd name="connsiteY2" fmla="*/ 0 h 6971748"/>
              <a:gd name="connsiteX3" fmla="*/ 2382881 w 4305993"/>
              <a:gd name="connsiteY3" fmla="*/ 6971748 h 6971748"/>
              <a:gd name="connsiteX4" fmla="*/ 0 w 4305993"/>
              <a:gd name="connsiteY4" fmla="*/ 6822660 h 6971748"/>
              <a:gd name="connsiteX5" fmla="*/ 11781 w 4305993"/>
              <a:gd name="connsiteY5" fmla="*/ 4065656 h 6971748"/>
              <a:gd name="connsiteX0" fmla="*/ 11781 w 4305993"/>
              <a:gd name="connsiteY0" fmla="*/ 4065656 h 6822660"/>
              <a:gd name="connsiteX1" fmla="*/ 3085396 w 4305993"/>
              <a:gd name="connsiteY1" fmla="*/ 7178 h 6822660"/>
              <a:gd name="connsiteX2" fmla="*/ 4305993 w 4305993"/>
              <a:gd name="connsiteY2" fmla="*/ 0 h 6822660"/>
              <a:gd name="connsiteX3" fmla="*/ 2406444 w 4305993"/>
              <a:gd name="connsiteY3" fmla="*/ 6812721 h 6822660"/>
              <a:gd name="connsiteX4" fmla="*/ 0 w 4305993"/>
              <a:gd name="connsiteY4" fmla="*/ 6822660 h 6822660"/>
              <a:gd name="connsiteX5" fmla="*/ 11781 w 4305993"/>
              <a:gd name="connsiteY5" fmla="*/ 4065656 h 6822660"/>
              <a:gd name="connsiteX0" fmla="*/ 11781 w 3581451"/>
              <a:gd name="connsiteY0" fmla="*/ 4058478 h 6815482"/>
              <a:gd name="connsiteX1" fmla="*/ 3085396 w 3581451"/>
              <a:gd name="connsiteY1" fmla="*/ 0 h 6815482"/>
              <a:gd name="connsiteX2" fmla="*/ 3581451 w 3581451"/>
              <a:gd name="connsiteY2" fmla="*/ 2761 h 6815482"/>
              <a:gd name="connsiteX3" fmla="*/ 2406444 w 3581451"/>
              <a:gd name="connsiteY3" fmla="*/ 6805543 h 6815482"/>
              <a:gd name="connsiteX4" fmla="*/ 0 w 3581451"/>
              <a:gd name="connsiteY4" fmla="*/ 6815482 h 6815482"/>
              <a:gd name="connsiteX5" fmla="*/ 11781 w 3581451"/>
              <a:gd name="connsiteY5" fmla="*/ 4058478 h 6815482"/>
              <a:gd name="connsiteX0" fmla="*/ 11781 w 3581451"/>
              <a:gd name="connsiteY0" fmla="*/ 4055717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11781 w 3581451"/>
              <a:gd name="connsiteY5" fmla="*/ 4055717 h 6812721"/>
              <a:gd name="connsiteX0" fmla="*/ 612621 w 3581451"/>
              <a:gd name="connsiteY0" fmla="*/ 6282082 h 6812721"/>
              <a:gd name="connsiteX1" fmla="*/ 3167864 w 3581451"/>
              <a:gd name="connsiteY1" fmla="*/ 17117 h 6812721"/>
              <a:gd name="connsiteX2" fmla="*/ 3581451 w 3581451"/>
              <a:gd name="connsiteY2" fmla="*/ 0 h 6812721"/>
              <a:gd name="connsiteX3" fmla="*/ 2406444 w 3581451"/>
              <a:gd name="connsiteY3" fmla="*/ 6802782 h 6812721"/>
              <a:gd name="connsiteX4" fmla="*/ 0 w 3581451"/>
              <a:gd name="connsiteY4" fmla="*/ 6812721 h 6812721"/>
              <a:gd name="connsiteX5" fmla="*/ 612621 w 3581451"/>
              <a:gd name="connsiteY5" fmla="*/ 6282082 h 6812721"/>
              <a:gd name="connsiteX0" fmla="*/ 0 w 2968830"/>
              <a:gd name="connsiteY0" fmla="*/ 6282082 h 6822660"/>
              <a:gd name="connsiteX1" fmla="*/ 2555243 w 2968830"/>
              <a:gd name="connsiteY1" fmla="*/ 17117 h 6822660"/>
              <a:gd name="connsiteX2" fmla="*/ 2968830 w 2968830"/>
              <a:gd name="connsiteY2" fmla="*/ 0 h 6822660"/>
              <a:gd name="connsiteX3" fmla="*/ 1793823 w 2968830"/>
              <a:gd name="connsiteY3" fmla="*/ 6802782 h 6822660"/>
              <a:gd name="connsiteX4" fmla="*/ 365216 w 2968830"/>
              <a:gd name="connsiteY4" fmla="*/ 6822660 h 6822660"/>
              <a:gd name="connsiteX5" fmla="*/ 0 w 2968830"/>
              <a:gd name="connsiteY5" fmla="*/ 6282082 h 6822660"/>
              <a:gd name="connsiteX0" fmla="*/ 0 w 3180891"/>
              <a:gd name="connsiteY0" fmla="*/ 6798916 h 6822660"/>
              <a:gd name="connsiteX1" fmla="*/ 2767304 w 3180891"/>
              <a:gd name="connsiteY1" fmla="*/ 17117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61414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 name="connsiteX0" fmla="*/ 0 w 3180891"/>
              <a:gd name="connsiteY0" fmla="*/ 6798916 h 6822660"/>
              <a:gd name="connsiteX1" fmla="*/ 2843883 w 3180891"/>
              <a:gd name="connsiteY1" fmla="*/ 7178 h 6822660"/>
              <a:gd name="connsiteX2" fmla="*/ 3180891 w 3180891"/>
              <a:gd name="connsiteY2" fmla="*/ 0 h 6822660"/>
              <a:gd name="connsiteX3" fmla="*/ 2005884 w 3180891"/>
              <a:gd name="connsiteY3" fmla="*/ 6802782 h 6822660"/>
              <a:gd name="connsiteX4" fmla="*/ 577277 w 3180891"/>
              <a:gd name="connsiteY4" fmla="*/ 6822660 h 6822660"/>
              <a:gd name="connsiteX5" fmla="*/ 0 w 3180891"/>
              <a:gd name="connsiteY5" fmla="*/ 6798916 h 6822660"/>
              <a:gd name="connsiteX0" fmla="*/ 0 w 3180891"/>
              <a:gd name="connsiteY0" fmla="*/ 6801677 h 6825421"/>
              <a:gd name="connsiteX1" fmla="*/ 2784977 w 3180891"/>
              <a:gd name="connsiteY1" fmla="*/ 0 h 6825421"/>
              <a:gd name="connsiteX2" fmla="*/ 3180891 w 3180891"/>
              <a:gd name="connsiteY2" fmla="*/ 2761 h 6825421"/>
              <a:gd name="connsiteX3" fmla="*/ 2005884 w 3180891"/>
              <a:gd name="connsiteY3" fmla="*/ 6805543 h 6825421"/>
              <a:gd name="connsiteX4" fmla="*/ 577277 w 3180891"/>
              <a:gd name="connsiteY4" fmla="*/ 6825421 h 6825421"/>
              <a:gd name="connsiteX5" fmla="*/ 0 w 3180891"/>
              <a:gd name="connsiteY5" fmla="*/ 6801677 h 68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891" h="6825421">
                <a:moveTo>
                  <a:pt x="0" y="6801677"/>
                </a:moveTo>
                <a:lnTo>
                  <a:pt x="2784977" y="0"/>
                </a:lnTo>
                <a:lnTo>
                  <a:pt x="3180891" y="2761"/>
                </a:lnTo>
                <a:lnTo>
                  <a:pt x="2005884" y="6805543"/>
                </a:lnTo>
                <a:lnTo>
                  <a:pt x="577277" y="6825421"/>
                </a:lnTo>
                <a:lnTo>
                  <a:pt x="0" y="6801677"/>
                </a:lnTo>
                <a:close/>
              </a:path>
            </a:pathLst>
          </a:custGeom>
          <a:gradFill>
            <a:gsLst>
              <a:gs pos="83000">
                <a:srgbClr val="0F5F7E">
                  <a:alpha val="0"/>
                </a:srgbClr>
              </a:gs>
              <a:gs pos="0">
                <a:schemeClr val="bg1">
                  <a:alpha val="26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cxnSp>
        <p:nvCxnSpPr>
          <p:cNvPr id="13" name="Straight Connector 12">
            <a:extLst>
              <a:ext uri="{FF2B5EF4-FFF2-40B4-BE49-F238E27FC236}">
                <a16:creationId xmlns:a16="http://schemas.microsoft.com/office/drawing/2014/main" id="{E797757B-12CF-FA42-8ADD-C957B746CC95}"/>
              </a:ext>
            </a:extLst>
          </p:cNvPr>
          <p:cNvCxnSpPr>
            <a:cxnSpLocks/>
          </p:cNvCxnSpPr>
          <p:nvPr userDrawn="1"/>
        </p:nvCxnSpPr>
        <p:spPr>
          <a:xfrm flipV="1">
            <a:off x="8913701" y="-1788"/>
            <a:ext cx="2227575" cy="6854266"/>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3F39B5-8FEE-0441-9169-8FDDBF0938C3}"/>
              </a:ext>
            </a:extLst>
          </p:cNvPr>
          <p:cNvCxnSpPr>
            <a:cxnSpLocks/>
          </p:cNvCxnSpPr>
          <p:nvPr userDrawn="1"/>
        </p:nvCxnSpPr>
        <p:spPr>
          <a:xfrm flipH="1" flipV="1">
            <a:off x="11790500" y="-1788"/>
            <a:ext cx="401500" cy="4262892"/>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85D38A-0244-584C-AF1C-3FE9408D9695}"/>
              </a:ext>
            </a:extLst>
          </p:cNvPr>
          <p:cNvCxnSpPr>
            <a:cxnSpLocks/>
          </p:cNvCxnSpPr>
          <p:nvPr userDrawn="1"/>
        </p:nvCxnSpPr>
        <p:spPr>
          <a:xfrm flipV="1">
            <a:off x="76398" y="-57385"/>
            <a:ext cx="3749237" cy="6963258"/>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2780DD-FC5C-8B45-A130-A1FB45AD91D3}"/>
              </a:ext>
            </a:extLst>
          </p:cNvPr>
          <p:cNvCxnSpPr>
            <a:cxnSpLocks/>
          </p:cNvCxnSpPr>
          <p:nvPr userDrawn="1"/>
        </p:nvCxnSpPr>
        <p:spPr>
          <a:xfrm flipV="1">
            <a:off x="0" y="-1788"/>
            <a:ext cx="982292" cy="5159004"/>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66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67698CC8-7A15-4CAB-8F24-67DA7E3B635E}"/>
              </a:ext>
            </a:extLst>
          </p:cNvPr>
          <p:cNvSpPr/>
          <p:nvPr userDrawn="1"/>
        </p:nvSpPr>
        <p:spPr>
          <a:xfrm flipH="1">
            <a:off x="8449808" y="0"/>
            <a:ext cx="3742193" cy="6525829"/>
          </a:xfrm>
          <a:custGeom>
            <a:avLst/>
            <a:gdLst>
              <a:gd name="connsiteX0" fmla="*/ 3742193 w 3742193"/>
              <a:gd name="connsiteY0" fmla="*/ 0 h 6525829"/>
              <a:gd name="connsiteX1" fmla="*/ 0 w 3742193"/>
              <a:gd name="connsiteY1" fmla="*/ 6049 h 6525829"/>
              <a:gd name="connsiteX2" fmla="*/ 0 w 3742193"/>
              <a:gd name="connsiteY2" fmla="*/ 6525829 h 6525829"/>
            </a:gdLst>
            <a:ahLst/>
            <a:cxnLst>
              <a:cxn ang="0">
                <a:pos x="connsiteX0" y="connsiteY0"/>
              </a:cxn>
              <a:cxn ang="0">
                <a:pos x="connsiteX1" y="connsiteY1"/>
              </a:cxn>
              <a:cxn ang="0">
                <a:pos x="connsiteX2" y="connsiteY2"/>
              </a:cxn>
            </a:cxnLst>
            <a:rect l="l" t="t" r="r" b="b"/>
            <a:pathLst>
              <a:path w="3742193" h="6525829">
                <a:moveTo>
                  <a:pt x="3742193" y="0"/>
                </a:moveTo>
                <a:lnTo>
                  <a:pt x="0" y="6049"/>
                </a:lnTo>
                <a:lnTo>
                  <a:pt x="0" y="6525829"/>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F34B05B2-3782-4678-A34B-8B56BF61B59F}"/>
              </a:ext>
            </a:extLst>
          </p:cNvPr>
          <p:cNvSpPr/>
          <p:nvPr userDrawn="1"/>
        </p:nvSpPr>
        <p:spPr>
          <a:xfrm flipH="1" flipV="1">
            <a:off x="9915779" y="4397"/>
            <a:ext cx="2276221" cy="6853602"/>
          </a:xfrm>
          <a:custGeom>
            <a:avLst/>
            <a:gdLst>
              <a:gd name="connsiteX0" fmla="*/ 558862 w 2276221"/>
              <a:gd name="connsiteY0" fmla="*/ 6853602 h 6853602"/>
              <a:gd name="connsiteX1" fmla="*/ 0 w 2276221"/>
              <a:gd name="connsiteY1" fmla="*/ 6853602 h 6853602"/>
              <a:gd name="connsiteX2" fmla="*/ 0 w 2276221"/>
              <a:gd name="connsiteY2" fmla="*/ 0 h 6853602"/>
              <a:gd name="connsiteX3" fmla="*/ 2276221 w 2276221"/>
              <a:gd name="connsiteY3" fmla="*/ 0 h 6853602"/>
            </a:gdLst>
            <a:ahLst/>
            <a:cxnLst>
              <a:cxn ang="0">
                <a:pos x="connsiteX0" y="connsiteY0"/>
              </a:cxn>
              <a:cxn ang="0">
                <a:pos x="connsiteX1" y="connsiteY1"/>
              </a:cxn>
              <a:cxn ang="0">
                <a:pos x="connsiteX2" y="connsiteY2"/>
              </a:cxn>
              <a:cxn ang="0">
                <a:pos x="connsiteX3" y="connsiteY3"/>
              </a:cxn>
            </a:cxnLst>
            <a:rect l="l" t="t" r="r" b="b"/>
            <a:pathLst>
              <a:path w="2276221" h="6853602">
                <a:moveTo>
                  <a:pt x="558862" y="6853602"/>
                </a:moveTo>
                <a:lnTo>
                  <a:pt x="0" y="6853602"/>
                </a:lnTo>
                <a:lnTo>
                  <a:pt x="0" y="0"/>
                </a:lnTo>
                <a:lnTo>
                  <a:pt x="2276221" y="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4B00AA43-909C-EF49-9B4D-49D099178FEA}"/>
              </a:ext>
            </a:extLst>
          </p:cNvPr>
          <p:cNvGrpSpPr/>
          <p:nvPr userDrawn="1"/>
        </p:nvGrpSpPr>
        <p:grpSpPr>
          <a:xfrm>
            <a:off x="4642441" y="1747515"/>
            <a:ext cx="2907119" cy="2687989"/>
            <a:chOff x="1808480" y="2034708"/>
            <a:chExt cx="1016000" cy="939417"/>
          </a:xfrm>
        </p:grpSpPr>
        <p:pic>
          <p:nvPicPr>
            <p:cNvPr id="3" name="Picture 2">
              <a:extLst>
                <a:ext uri="{FF2B5EF4-FFF2-40B4-BE49-F238E27FC236}">
                  <a16:creationId xmlns:a16="http://schemas.microsoft.com/office/drawing/2014/main" id="{D97BA65B-AE64-C746-B13D-7FA2FA85E857}"/>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1808480" y="2034708"/>
              <a:ext cx="497840" cy="939417"/>
            </a:xfrm>
            <a:prstGeom prst="rect">
              <a:avLst/>
            </a:prstGeom>
          </p:spPr>
        </p:pic>
        <p:pic>
          <p:nvPicPr>
            <p:cNvPr id="15" name="Picture 14">
              <a:extLst>
                <a:ext uri="{FF2B5EF4-FFF2-40B4-BE49-F238E27FC236}">
                  <a16:creationId xmlns:a16="http://schemas.microsoft.com/office/drawing/2014/main" id="{73443284-A3D0-1242-9D77-55FA56DF4CE8}"/>
                </a:ext>
              </a:extLst>
            </p:cNvPr>
            <p:cNvPicPr>
              <a:picLocks noChangeAspect="1"/>
            </p:cNvPicPr>
            <p:nvPr userDrawn="1"/>
          </p:nvPicPr>
          <p:blipFill rotWithShape="1">
            <a:blip r:embed="rId2">
              <a:duotone>
                <a:schemeClr val="accent1">
                  <a:shade val="45000"/>
                  <a:satMod val="135000"/>
                </a:schemeClr>
                <a:prstClr val="white"/>
              </a:duotone>
              <a:alphaModFix amt="20000"/>
            </a:blip>
            <a:srcRect r="53883"/>
            <a:stretch/>
          </p:blipFill>
          <p:spPr>
            <a:xfrm>
              <a:off x="2326640" y="2034708"/>
              <a:ext cx="497840" cy="939417"/>
            </a:xfrm>
            <a:prstGeom prst="rect">
              <a:avLst/>
            </a:prstGeom>
          </p:spPr>
        </p:pic>
      </p:grpSp>
      <p:sp>
        <p:nvSpPr>
          <p:cNvPr id="34" name="Freeform: Shape 33">
            <a:extLst>
              <a:ext uri="{FF2B5EF4-FFF2-40B4-BE49-F238E27FC236}">
                <a16:creationId xmlns:a16="http://schemas.microsoft.com/office/drawing/2014/main" id="{38CF0906-8B84-4B66-BA81-34A0D22A41AC}"/>
              </a:ext>
            </a:extLst>
          </p:cNvPr>
          <p:cNvSpPr/>
          <p:nvPr userDrawn="1"/>
        </p:nvSpPr>
        <p:spPr>
          <a:xfrm rot="10800000" flipH="1">
            <a:off x="0" y="0"/>
            <a:ext cx="3409631" cy="6858000"/>
          </a:xfrm>
          <a:custGeom>
            <a:avLst/>
            <a:gdLst>
              <a:gd name="connsiteX0" fmla="*/ 0 w 3409631"/>
              <a:gd name="connsiteY0" fmla="*/ 6858000 h 6858000"/>
              <a:gd name="connsiteX1" fmla="*/ 96110 w 3409631"/>
              <a:gd name="connsiteY1" fmla="*/ 6858000 h 6858000"/>
              <a:gd name="connsiteX2" fmla="*/ 3409631 w 3409631"/>
              <a:gd name="connsiteY2" fmla="*/ 0 h 6858000"/>
              <a:gd name="connsiteX3" fmla="*/ 0 w 3409631"/>
              <a:gd name="connsiteY3" fmla="*/ 6542 h 6858000"/>
            </a:gdLst>
            <a:ahLst/>
            <a:cxnLst>
              <a:cxn ang="0">
                <a:pos x="connsiteX0" y="connsiteY0"/>
              </a:cxn>
              <a:cxn ang="0">
                <a:pos x="connsiteX1" y="connsiteY1"/>
              </a:cxn>
              <a:cxn ang="0">
                <a:pos x="connsiteX2" y="connsiteY2"/>
              </a:cxn>
              <a:cxn ang="0">
                <a:pos x="connsiteX3" y="connsiteY3"/>
              </a:cxn>
            </a:cxnLst>
            <a:rect l="l" t="t" r="r" b="b"/>
            <a:pathLst>
              <a:path w="3409631" h="6858000">
                <a:moveTo>
                  <a:pt x="0" y="6858000"/>
                </a:moveTo>
                <a:lnTo>
                  <a:pt x="96110" y="6858000"/>
                </a:lnTo>
                <a:lnTo>
                  <a:pt x="3409631" y="0"/>
                </a:lnTo>
                <a:lnTo>
                  <a:pt x="0" y="6542"/>
                </a:lnTo>
                <a:close/>
              </a:path>
            </a:pathLst>
          </a:custGeom>
          <a:gradFill>
            <a:gsLst>
              <a:gs pos="74000">
                <a:schemeClr val="accent4">
                  <a:alpha val="73000"/>
                </a:schemeClr>
              </a:gs>
              <a:gs pos="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B5A3F59-170C-4358-A0BB-5B1BE3298282}"/>
              </a:ext>
            </a:extLst>
          </p:cNvPr>
          <p:cNvSpPr/>
          <p:nvPr userDrawn="1"/>
        </p:nvSpPr>
        <p:spPr>
          <a:xfrm rot="10800000" flipH="1" flipV="1">
            <a:off x="0" y="0"/>
            <a:ext cx="2170859" cy="6858000"/>
          </a:xfrm>
          <a:custGeom>
            <a:avLst/>
            <a:gdLst>
              <a:gd name="connsiteX0" fmla="*/ 0 w 2170859"/>
              <a:gd name="connsiteY0" fmla="*/ 0 h 6858000"/>
              <a:gd name="connsiteX1" fmla="*/ 2170859 w 2170859"/>
              <a:gd name="connsiteY1" fmla="*/ 0 h 6858000"/>
              <a:gd name="connsiteX2" fmla="*/ 722949 w 2170859"/>
              <a:gd name="connsiteY2" fmla="*/ 6858000 h 6858000"/>
              <a:gd name="connsiteX3" fmla="*/ 0 w 21708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70859" h="6858000">
                <a:moveTo>
                  <a:pt x="0" y="0"/>
                </a:moveTo>
                <a:lnTo>
                  <a:pt x="2170859" y="0"/>
                </a:lnTo>
                <a:lnTo>
                  <a:pt x="722949" y="6858000"/>
                </a:lnTo>
                <a:lnTo>
                  <a:pt x="0" y="6858000"/>
                </a:lnTo>
                <a:close/>
              </a:path>
            </a:pathLst>
          </a:custGeom>
          <a:gradFill>
            <a:gsLst>
              <a:gs pos="0">
                <a:schemeClr val="accent3">
                  <a:lumMod val="78000"/>
                  <a:alpha val="10000"/>
                </a:schemeClr>
              </a:gs>
              <a:gs pos="62000">
                <a:schemeClr val="accent1">
                  <a:alpha val="87000"/>
                  <a:lumMod val="93000"/>
                  <a:lumOff val="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13" name="Text Placeholder 3">
            <a:extLst>
              <a:ext uri="{FF2B5EF4-FFF2-40B4-BE49-F238E27FC236}">
                <a16:creationId xmlns:a16="http://schemas.microsoft.com/office/drawing/2014/main" id="{FC6707B3-6D9E-49A2-9D2D-04F27BE251C2}"/>
              </a:ext>
            </a:extLst>
          </p:cNvPr>
          <p:cNvSpPr>
            <a:spLocks noGrp="1"/>
          </p:cNvSpPr>
          <p:nvPr>
            <p:ph type="body" sz="quarter" idx="18" hasCustomPrompt="1"/>
          </p:nvPr>
        </p:nvSpPr>
        <p:spPr>
          <a:xfrm>
            <a:off x="2712720" y="3949400"/>
            <a:ext cx="6766560" cy="639733"/>
          </a:xfrm>
          <a:prstGeom prst="rect">
            <a:avLst/>
          </a:prstGeom>
        </p:spPr>
        <p:txBody>
          <a:bodyPr/>
          <a:lstStyle>
            <a:lvl1pPr marL="0" indent="0" algn="ctr">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GB" noProof="0"/>
              <a:t>–Attribution name</a:t>
            </a:r>
          </a:p>
        </p:txBody>
      </p:sp>
      <p:sp>
        <p:nvSpPr>
          <p:cNvPr id="4" name="Text Placeholder 3">
            <a:extLst>
              <a:ext uri="{FF2B5EF4-FFF2-40B4-BE49-F238E27FC236}">
                <a16:creationId xmlns:a16="http://schemas.microsoft.com/office/drawing/2014/main" id="{2726C7A7-D878-47CC-9FE2-513EE61127DE}"/>
              </a:ext>
            </a:extLst>
          </p:cNvPr>
          <p:cNvSpPr>
            <a:spLocks noGrp="1"/>
          </p:cNvSpPr>
          <p:nvPr>
            <p:ph type="body" sz="quarter" idx="19" hasCustomPrompt="1"/>
          </p:nvPr>
        </p:nvSpPr>
        <p:spPr>
          <a:xfrm>
            <a:off x="2712720" y="2470150"/>
            <a:ext cx="6766560" cy="1370013"/>
          </a:xfrm>
          <a:prstGeom prst="rect">
            <a:avLst/>
          </a:prstGeom>
        </p:spPr>
        <p:txBody>
          <a:bodyPr anchor="b" anchorCtr="0"/>
          <a:lstStyle>
            <a:lvl1pPr marL="0" indent="0" algn="ctr">
              <a:spcBef>
                <a:spcPts val="0"/>
              </a:spcBef>
              <a:buNone/>
              <a:defRPr sz="4800" b="1">
                <a:solidFill>
                  <a:srgbClr val="FFFFFF"/>
                </a:solidFill>
                <a:latin typeface="Arial" panose="020B0604020202020204" pitchFamily="34" charset="0"/>
                <a:cs typeface="Arial" panose="020B0604020202020204" pitchFamily="34" charset="0"/>
              </a:defRPr>
            </a:lvl1pPr>
          </a:lstStyle>
          <a:p>
            <a:pPr lvl="0"/>
            <a:r>
              <a:rPr lang="en-GB" noProof="0"/>
              <a:t>Click to add quote</a:t>
            </a:r>
          </a:p>
        </p:txBody>
      </p:sp>
    </p:spTree>
    <p:extLst>
      <p:ext uri="{BB962C8B-B14F-4D97-AF65-F5344CB8AC3E}">
        <p14:creationId xmlns:p14="http://schemas.microsoft.com/office/powerpoint/2010/main" val="3548822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9" name="Picture 8" descr="A picture containing envelope, stationary, businesscard&#10;&#10;Description automatically generated">
            <a:extLst>
              <a:ext uri="{FF2B5EF4-FFF2-40B4-BE49-F238E27FC236}">
                <a16:creationId xmlns:a16="http://schemas.microsoft.com/office/drawing/2014/main" id="{95FF8235-5A64-4E31-83D5-E4FF5A732377}"/>
              </a:ext>
            </a:extLst>
          </p:cNvPr>
          <p:cNvPicPr>
            <a:picLocks noChangeAspect="1"/>
          </p:cNvPicPr>
          <p:nvPr userDrawn="1"/>
        </p:nvPicPr>
        <p:blipFill rotWithShape="1">
          <a:blip r:embed="rId2">
            <a:alphaModFix amt="91000"/>
          </a:blip>
          <a:srcRect t="24380" r="23270" b="4124"/>
          <a:stretch/>
        </p:blipFill>
        <p:spPr>
          <a:xfrm>
            <a:off x="0" y="0"/>
            <a:ext cx="12210659" cy="6858000"/>
          </a:xfrm>
          <a:custGeom>
            <a:avLst/>
            <a:gdLst>
              <a:gd name="connsiteX0" fmla="*/ 0 w 12210659"/>
              <a:gd name="connsiteY0" fmla="*/ 0 h 6858000"/>
              <a:gd name="connsiteX1" fmla="*/ 12210659 w 12210659"/>
              <a:gd name="connsiteY1" fmla="*/ 0 h 6858000"/>
              <a:gd name="connsiteX2" fmla="*/ 12210659 w 12210659"/>
              <a:gd name="connsiteY2" fmla="*/ 6858000 h 6858000"/>
              <a:gd name="connsiteX3" fmla="*/ 0 w 122106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0659" h="6858000">
                <a:moveTo>
                  <a:pt x="0" y="0"/>
                </a:moveTo>
                <a:lnTo>
                  <a:pt x="12210659" y="0"/>
                </a:lnTo>
                <a:lnTo>
                  <a:pt x="12210659" y="6858000"/>
                </a:lnTo>
                <a:lnTo>
                  <a:pt x="0" y="6858000"/>
                </a:lnTo>
                <a:close/>
              </a:path>
            </a:pathLst>
          </a:custGeom>
        </p:spPr>
      </p:pic>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8" name="Picture 7">
            <a:extLst>
              <a:ext uri="{FF2B5EF4-FFF2-40B4-BE49-F238E27FC236}">
                <a16:creationId xmlns:a16="http://schemas.microsoft.com/office/drawing/2014/main" id="{65CFA0AA-800E-7843-B512-35F1E9224D95}"/>
              </a:ext>
            </a:extLst>
          </p:cNvPr>
          <p:cNvPicPr>
            <a:picLocks noChangeAspect="1"/>
          </p:cNvPicPr>
          <p:nvPr userDrawn="1"/>
        </p:nvPicPr>
        <p:blipFill>
          <a:blip r:embed="rId4">
            <a:lum bright="70000" contrast="-70000"/>
            <a:alphaModFix amt="25000"/>
          </a:blip>
          <a:stretch>
            <a:fillRect/>
          </a:stretch>
        </p:blipFill>
        <p:spPr>
          <a:xfrm>
            <a:off x="1119056" y="1659112"/>
            <a:ext cx="735132" cy="639733"/>
          </a:xfrm>
          <a:prstGeom prst="rect">
            <a:avLst/>
          </a:prstGeom>
        </p:spPr>
      </p:pic>
      <p:sp>
        <p:nvSpPr>
          <p:cNvPr id="7" name="Text Placeholder 2">
            <a:extLst>
              <a:ext uri="{FF2B5EF4-FFF2-40B4-BE49-F238E27FC236}">
                <a16:creationId xmlns:a16="http://schemas.microsoft.com/office/drawing/2014/main" id="{7394CB2C-5208-4516-9CE5-87591A200717}"/>
              </a:ext>
            </a:extLst>
          </p:cNvPr>
          <p:cNvSpPr>
            <a:spLocks noGrp="1"/>
          </p:cNvSpPr>
          <p:nvPr>
            <p:ph type="body" sz="quarter" idx="17" hasCustomPrompt="1"/>
          </p:nvPr>
        </p:nvSpPr>
        <p:spPr>
          <a:xfrm>
            <a:off x="1945024" y="1660055"/>
            <a:ext cx="7315200"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0" name="Text Placeholder 2">
            <a:extLst>
              <a:ext uri="{FF2B5EF4-FFF2-40B4-BE49-F238E27FC236}">
                <a16:creationId xmlns:a16="http://schemas.microsoft.com/office/drawing/2014/main" id="{E5376B58-0D2B-4FF4-B53E-D9BC23DE7360}"/>
              </a:ext>
            </a:extLst>
          </p:cNvPr>
          <p:cNvSpPr>
            <a:spLocks noGrp="1"/>
          </p:cNvSpPr>
          <p:nvPr>
            <p:ph type="body" sz="quarter" idx="18" hasCustomPrompt="1"/>
          </p:nvPr>
        </p:nvSpPr>
        <p:spPr>
          <a:xfrm>
            <a:off x="1945024" y="3323179"/>
            <a:ext cx="7315200" cy="661016"/>
          </a:xfrm>
          <a:prstGeom prst="rect">
            <a:avLst/>
          </a:prstGeom>
        </p:spPr>
        <p:txBody>
          <a:bodyPr/>
          <a:lstStyle>
            <a:lvl1pPr marL="0" indent="0">
              <a:spcBef>
                <a:spcPts val="0"/>
              </a:spcBef>
              <a:buNone/>
              <a:defRPr sz="1800" b="1">
                <a:solidFill>
                  <a:srgbClr val="FFFFFF"/>
                </a:solidFill>
                <a:latin typeface="Arial" panose="020B0604020202020204" pitchFamily="34" charset="0"/>
                <a:cs typeface="Arial" panose="020B0604020202020204" pitchFamily="34" charset="0"/>
              </a:defRPr>
            </a:lvl1pPr>
          </a:lstStyle>
          <a:p>
            <a:pPr lvl="0"/>
            <a:r>
              <a:rPr lang="en-US"/>
              <a:t>–</a:t>
            </a:r>
            <a:r>
              <a:rPr lang="en-GB" noProof="0"/>
              <a:t>Attribution</a:t>
            </a:r>
            <a:r>
              <a:rPr lang="en-US"/>
              <a:t> name</a:t>
            </a:r>
          </a:p>
        </p:txBody>
      </p:sp>
    </p:spTree>
    <p:extLst>
      <p:ext uri="{BB962C8B-B14F-4D97-AF65-F5344CB8AC3E}">
        <p14:creationId xmlns:p14="http://schemas.microsoft.com/office/powerpoint/2010/main" val="19838164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8" name="Picture 17">
            <a:extLst>
              <a:ext uri="{FF2B5EF4-FFF2-40B4-BE49-F238E27FC236}">
                <a16:creationId xmlns:a16="http://schemas.microsoft.com/office/drawing/2014/main" id="{150B8144-276B-844E-AB09-856E360E0D4B}"/>
              </a:ext>
            </a:extLst>
          </p:cNvPr>
          <p:cNvPicPr>
            <a:picLocks noChangeAspect="1"/>
          </p:cNvPicPr>
          <p:nvPr userDrawn="1"/>
        </p:nvPicPr>
        <p:blipFill>
          <a:blip r:embed="rId3">
            <a:lum bright="70000" contrast="-70000"/>
            <a:alphaModFix amt="30000"/>
          </a:blip>
          <a:stretch>
            <a:fillRect/>
          </a:stretch>
        </p:blipFill>
        <p:spPr>
          <a:xfrm>
            <a:off x="3712175" y="977594"/>
            <a:ext cx="735132" cy="639733"/>
          </a:xfrm>
          <a:prstGeom prst="rect">
            <a:avLst/>
          </a:prstGeom>
        </p:spPr>
      </p:pic>
      <p:sp>
        <p:nvSpPr>
          <p:cNvPr id="20" name="Freeform: Shape 19">
            <a:extLst>
              <a:ext uri="{FF2B5EF4-FFF2-40B4-BE49-F238E27FC236}">
                <a16:creationId xmlns:a16="http://schemas.microsoft.com/office/drawing/2014/main" id="{5BCDE960-5EC6-49DA-9537-3203C82B14A8}"/>
              </a:ext>
            </a:extLst>
          </p:cNvPr>
          <p:cNvSpPr/>
          <p:nvPr userDrawn="1"/>
        </p:nvSpPr>
        <p:spPr>
          <a:xfrm flipV="1">
            <a:off x="0" y="0"/>
            <a:ext cx="3753196" cy="4975888"/>
          </a:xfrm>
          <a:custGeom>
            <a:avLst/>
            <a:gdLst>
              <a:gd name="connsiteX0" fmla="*/ 0 w 3753196"/>
              <a:gd name="connsiteY0" fmla="*/ 4975888 h 4975888"/>
              <a:gd name="connsiteX1" fmla="*/ 3753196 w 3753196"/>
              <a:gd name="connsiteY1" fmla="*/ 4975888 h 4975888"/>
              <a:gd name="connsiteX2" fmla="*/ 0 w 3753196"/>
              <a:gd name="connsiteY2" fmla="*/ 0 h 4975888"/>
            </a:gdLst>
            <a:ahLst/>
            <a:cxnLst>
              <a:cxn ang="0">
                <a:pos x="connsiteX0" y="connsiteY0"/>
              </a:cxn>
              <a:cxn ang="0">
                <a:pos x="connsiteX1" y="connsiteY1"/>
              </a:cxn>
              <a:cxn ang="0">
                <a:pos x="connsiteX2" y="connsiteY2"/>
              </a:cxn>
            </a:cxnLst>
            <a:rect l="l" t="t" r="r" b="b"/>
            <a:pathLst>
              <a:path w="3753196" h="4975888">
                <a:moveTo>
                  <a:pt x="0" y="4975888"/>
                </a:moveTo>
                <a:lnTo>
                  <a:pt x="3753196" y="4975888"/>
                </a:lnTo>
                <a:lnTo>
                  <a:pt x="0" y="0"/>
                </a:lnTo>
                <a:close/>
              </a:path>
            </a:pathLst>
          </a:custGeom>
          <a:gradFill>
            <a:gsLst>
              <a:gs pos="0">
                <a:schemeClr val="accent1"/>
              </a:gs>
              <a:gs pos="55000">
                <a:schemeClr val="accent4">
                  <a:alpha val="8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34771F24-B90F-2B4E-BFD9-7FA2F32128D3}"/>
              </a:ext>
            </a:extLst>
          </p:cNvPr>
          <p:cNvCxnSpPr>
            <a:cxnSpLocks/>
          </p:cNvCxnSpPr>
          <p:nvPr userDrawn="1"/>
        </p:nvCxnSpPr>
        <p:spPr>
          <a:xfrm>
            <a:off x="524676" y="-27432"/>
            <a:ext cx="5310859" cy="6888754"/>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1309D15-EC9B-4E1C-9849-0B80574505B4}"/>
              </a:ext>
            </a:extLst>
          </p:cNvPr>
          <p:cNvSpPr/>
          <p:nvPr userDrawn="1"/>
        </p:nvSpPr>
        <p:spPr>
          <a:xfrm>
            <a:off x="2" y="1"/>
            <a:ext cx="5712299" cy="6858000"/>
          </a:xfrm>
          <a:custGeom>
            <a:avLst/>
            <a:gdLst>
              <a:gd name="connsiteX0" fmla="*/ 0 w 5712299"/>
              <a:gd name="connsiteY0" fmla="*/ 0 h 6858000"/>
              <a:gd name="connsiteX1" fmla="*/ 416065 w 5712299"/>
              <a:gd name="connsiteY1" fmla="*/ 0 h 6858000"/>
              <a:gd name="connsiteX2" fmla="*/ 5712299 w 5712299"/>
              <a:gd name="connsiteY2" fmla="*/ 6858000 h 6858000"/>
              <a:gd name="connsiteX3" fmla="*/ 0 w 5712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12299" h="6858000">
                <a:moveTo>
                  <a:pt x="0" y="0"/>
                </a:moveTo>
                <a:lnTo>
                  <a:pt x="416065" y="0"/>
                </a:lnTo>
                <a:lnTo>
                  <a:pt x="5712299" y="6858000"/>
                </a:lnTo>
                <a:lnTo>
                  <a:pt x="0" y="6858000"/>
                </a:lnTo>
                <a:close/>
              </a:path>
            </a:pathLst>
          </a:custGeom>
          <a:gradFill>
            <a:gsLst>
              <a:gs pos="0">
                <a:schemeClr val="accent1"/>
              </a:gs>
              <a:gs pos="98000">
                <a:schemeClr val="accent4">
                  <a:alpha val="8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86ADD10B-0146-F745-B646-3159F9A476D9}"/>
              </a:ext>
            </a:extLst>
          </p:cNvPr>
          <p:cNvCxnSpPr>
            <a:cxnSpLocks/>
          </p:cNvCxnSpPr>
          <p:nvPr userDrawn="1"/>
        </p:nvCxnSpPr>
        <p:spPr>
          <a:xfrm>
            <a:off x="662505" y="-27432"/>
            <a:ext cx="5321115" cy="6902057"/>
          </a:xfrm>
          <a:prstGeom prst="line">
            <a:avLst/>
          </a:prstGeom>
          <a:ln w="22225">
            <a:gradFill>
              <a:gsLst>
                <a:gs pos="88000">
                  <a:schemeClr val="accent3"/>
                </a:gs>
                <a:gs pos="47000">
                  <a:schemeClr val="accent1"/>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EC95B8E-39CC-444F-A866-75C77C714FBD}"/>
              </a:ext>
            </a:extLst>
          </p:cNvPr>
          <p:cNvSpPr>
            <a:spLocks noGrp="1"/>
          </p:cNvSpPr>
          <p:nvPr>
            <p:ph type="body" sz="quarter" idx="17" hasCustomPrompt="1"/>
          </p:nvPr>
        </p:nvSpPr>
        <p:spPr>
          <a:xfrm>
            <a:off x="4516208" y="1104861"/>
            <a:ext cx="7066192" cy="1657389"/>
          </a:xfrm>
          <a:prstGeom prst="rect">
            <a:avLst/>
          </a:prstGeom>
        </p:spPr>
        <p:txBody>
          <a:bodyPr/>
          <a:lstStyle>
            <a:lvl1pPr marL="0" indent="0">
              <a:spcBef>
                <a:spcPts val="0"/>
              </a:spcBef>
              <a:buNone/>
              <a:defRPr sz="5400" b="1">
                <a:solidFill>
                  <a:srgbClr val="FFFFFF"/>
                </a:solidFill>
                <a:latin typeface="Arial" panose="020B0604020202020204" pitchFamily="34" charset="0"/>
                <a:cs typeface="Arial" panose="020B0604020202020204" pitchFamily="34" charset="0"/>
              </a:defRPr>
            </a:lvl1pPr>
          </a:lstStyle>
          <a:p>
            <a:pPr lvl="0"/>
            <a:r>
              <a:rPr lang="en-GB" noProof="0"/>
              <a:t>Click</a:t>
            </a:r>
            <a:r>
              <a:rPr lang="en-US"/>
              <a:t> to add quote</a:t>
            </a:r>
          </a:p>
        </p:txBody>
      </p:sp>
      <p:sp>
        <p:nvSpPr>
          <p:cNvPr id="12" name="Text Placeholder 2">
            <a:extLst>
              <a:ext uri="{FF2B5EF4-FFF2-40B4-BE49-F238E27FC236}">
                <a16:creationId xmlns:a16="http://schemas.microsoft.com/office/drawing/2014/main" id="{6D020BAC-609F-401F-BEDF-5E4D14F6090B}"/>
              </a:ext>
            </a:extLst>
          </p:cNvPr>
          <p:cNvSpPr>
            <a:spLocks noGrp="1"/>
          </p:cNvSpPr>
          <p:nvPr>
            <p:ph type="body" sz="quarter" idx="18" hasCustomPrompt="1"/>
          </p:nvPr>
        </p:nvSpPr>
        <p:spPr>
          <a:xfrm>
            <a:off x="4516208" y="2767985"/>
            <a:ext cx="7066192" cy="661016"/>
          </a:xfrm>
          <a:prstGeom prst="rect">
            <a:avLst/>
          </a:prstGeom>
        </p:spPr>
        <p:txBody>
          <a:bodyPr/>
          <a:lstStyle>
            <a:lvl1pPr marL="0" indent="0">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noProof="0"/>
              <a:t>–Attribution name</a:t>
            </a:r>
          </a:p>
        </p:txBody>
      </p:sp>
    </p:spTree>
    <p:extLst>
      <p:ext uri="{BB962C8B-B14F-4D97-AF65-F5344CB8AC3E}">
        <p14:creationId xmlns:p14="http://schemas.microsoft.com/office/powerpoint/2010/main" val="3329932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6">
    <p:bg>
      <p:bgPr>
        <a:gradFill>
          <a:gsLst>
            <a:gs pos="0">
              <a:schemeClr val="tx1"/>
            </a:gs>
            <a:gs pos="62000">
              <a:schemeClr val="accent4"/>
            </a:gs>
          </a:gsLst>
          <a:lin ang="144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B31051F-FBBC-40A7-A61A-056F1FEA4451}"/>
              </a:ext>
            </a:extLst>
          </p:cNvPr>
          <p:cNvSpPr/>
          <p:nvPr userDrawn="1"/>
        </p:nvSpPr>
        <p:spPr>
          <a:xfrm>
            <a:off x="7973568" y="4032504"/>
            <a:ext cx="4218432" cy="2834640"/>
          </a:xfrm>
          <a:custGeom>
            <a:avLst/>
            <a:gdLst>
              <a:gd name="connsiteX0" fmla="*/ 3712464 w 4218432"/>
              <a:gd name="connsiteY0" fmla="*/ 0 h 2834640"/>
              <a:gd name="connsiteX1" fmla="*/ 4218432 w 4218432"/>
              <a:gd name="connsiteY1" fmla="*/ 550449 h 2834640"/>
              <a:gd name="connsiteX2" fmla="*/ 4218432 w 4218432"/>
              <a:gd name="connsiteY2" fmla="*/ 2834640 h 2834640"/>
              <a:gd name="connsiteX3" fmla="*/ 0 w 4218432"/>
              <a:gd name="connsiteY3" fmla="*/ 2834640 h 2834640"/>
            </a:gdLst>
            <a:ahLst/>
            <a:cxnLst>
              <a:cxn ang="0">
                <a:pos x="connsiteX0" y="connsiteY0"/>
              </a:cxn>
              <a:cxn ang="0">
                <a:pos x="connsiteX1" y="connsiteY1"/>
              </a:cxn>
              <a:cxn ang="0">
                <a:pos x="connsiteX2" y="connsiteY2"/>
              </a:cxn>
              <a:cxn ang="0">
                <a:pos x="connsiteX3" y="connsiteY3"/>
              </a:cxn>
            </a:cxnLst>
            <a:rect l="l" t="t" r="r" b="b"/>
            <a:pathLst>
              <a:path w="4218432" h="2834640">
                <a:moveTo>
                  <a:pt x="3712464" y="0"/>
                </a:moveTo>
                <a:lnTo>
                  <a:pt x="4218432" y="550449"/>
                </a:lnTo>
                <a:lnTo>
                  <a:pt x="4218432" y="2834640"/>
                </a:lnTo>
                <a:lnTo>
                  <a:pt x="0" y="283464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E9E87C1-9A3A-4500-86C6-E801FFF2C005}"/>
              </a:ext>
            </a:extLst>
          </p:cNvPr>
          <p:cNvSpPr/>
          <p:nvPr userDrawn="1"/>
        </p:nvSpPr>
        <p:spPr>
          <a:xfrm>
            <a:off x="4448326" y="2"/>
            <a:ext cx="7743674" cy="6860921"/>
          </a:xfrm>
          <a:custGeom>
            <a:avLst/>
            <a:gdLst>
              <a:gd name="connsiteX0" fmla="*/ 0 w 7743674"/>
              <a:gd name="connsiteY0" fmla="*/ 0 h 6860921"/>
              <a:gd name="connsiteX1" fmla="*/ 3597449 w 7743674"/>
              <a:gd name="connsiteY1" fmla="*/ 0 h 6860921"/>
              <a:gd name="connsiteX2" fmla="*/ 7743674 w 7743674"/>
              <a:gd name="connsiteY2" fmla="*/ 4608431 h 6860921"/>
              <a:gd name="connsiteX3" fmla="*/ 7743674 w 7743674"/>
              <a:gd name="connsiteY3" fmla="*/ 6860921 h 6860921"/>
              <a:gd name="connsiteX4" fmla="*/ 6077872 w 7743674"/>
              <a:gd name="connsiteY4" fmla="*/ 6853286 h 686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3674" h="6860921">
                <a:moveTo>
                  <a:pt x="0" y="0"/>
                </a:moveTo>
                <a:lnTo>
                  <a:pt x="3597449" y="0"/>
                </a:lnTo>
                <a:lnTo>
                  <a:pt x="7743674" y="4608431"/>
                </a:lnTo>
                <a:lnTo>
                  <a:pt x="7743674" y="6860921"/>
                </a:lnTo>
                <a:lnTo>
                  <a:pt x="6077872" y="6853286"/>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1F6C0BD-34E2-F343-B5DD-837F21A1131F}"/>
              </a:ext>
            </a:extLst>
          </p:cNvPr>
          <p:cNvCxnSpPr>
            <a:cxnSpLocks/>
          </p:cNvCxnSpPr>
          <p:nvPr userDrawn="1"/>
        </p:nvCxnSpPr>
        <p:spPr>
          <a:xfrm flipH="1" flipV="1">
            <a:off x="4339771" y="19781"/>
            <a:ext cx="6056958" cy="6844153"/>
          </a:xfrm>
          <a:prstGeom prst="line">
            <a:avLst/>
          </a:prstGeom>
          <a:ln w="22225">
            <a:gradFill>
              <a:gsLst>
                <a:gs pos="88000">
                  <a:schemeClr val="accent3"/>
                </a:gs>
                <a:gs pos="47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sp>
        <p:nvSpPr>
          <p:cNvPr id="3" name="Text Placeholder 2">
            <a:extLst>
              <a:ext uri="{FF2B5EF4-FFF2-40B4-BE49-F238E27FC236}">
                <a16:creationId xmlns:a16="http://schemas.microsoft.com/office/drawing/2014/main" id="{EF691EB9-C81E-45A1-9DB1-928056528407}"/>
              </a:ext>
            </a:extLst>
          </p:cNvPr>
          <p:cNvSpPr>
            <a:spLocks noGrp="1"/>
          </p:cNvSpPr>
          <p:nvPr>
            <p:ph type="body" sz="quarter" idx="16" hasCustomPrompt="1"/>
          </p:nvPr>
        </p:nvSpPr>
        <p:spPr>
          <a:xfrm>
            <a:off x="609599" y="2787650"/>
            <a:ext cx="5669280" cy="2498725"/>
          </a:xfrm>
          <a:prstGeom prst="rect">
            <a:avLst/>
          </a:prstGeom>
        </p:spPr>
        <p:txBody>
          <a:bodyPr/>
          <a:lstStyle>
            <a:lvl1pPr marL="0" indent="0">
              <a:lnSpc>
                <a:spcPct val="100000"/>
              </a:lnSpc>
              <a:spcBef>
                <a:spcPts val="0"/>
              </a:spcBef>
              <a:buNone/>
              <a:defRPr sz="5400" b="1">
                <a:solidFill>
                  <a:srgbClr val="FFFFFF"/>
                </a:solidFill>
                <a:latin typeface="Arial" panose="020B0604020202020204" pitchFamily="34" charset="0"/>
                <a:cs typeface="Arial" panose="020B0604020202020204" pitchFamily="34" charset="0"/>
              </a:defRPr>
            </a:lvl1pPr>
            <a:lvl2pPr>
              <a:defRPr sz="5400" b="1"/>
            </a:lvl2pPr>
            <a:lvl3pPr>
              <a:defRPr sz="5400" b="1"/>
            </a:lvl3pPr>
            <a:lvl4pPr>
              <a:defRPr sz="5400" b="1"/>
            </a:lvl4pPr>
            <a:lvl5pPr>
              <a:defRPr sz="5400" b="1"/>
            </a:lvl5pPr>
          </a:lstStyle>
          <a:p>
            <a:pPr lvl="0"/>
            <a:r>
              <a:rPr lang="en-US"/>
              <a:t>Click to add quote</a:t>
            </a:r>
          </a:p>
        </p:txBody>
      </p:sp>
    </p:spTree>
    <p:extLst>
      <p:ext uri="{BB962C8B-B14F-4D97-AF65-F5344CB8AC3E}">
        <p14:creationId xmlns:p14="http://schemas.microsoft.com/office/powerpoint/2010/main" val="589261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Content / Video ">
    <p:bg>
      <p:bgPr>
        <a:gradFill>
          <a:gsLst>
            <a:gs pos="100000">
              <a:schemeClr val="tx1"/>
            </a:gs>
            <a:gs pos="9000">
              <a:schemeClr val="accent4"/>
            </a:gs>
          </a:gsLst>
          <a:lin ang="14400000" scaled="0"/>
        </a:gra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4B077E5-E609-4C17-8B6A-CF0BD3BD978F}"/>
              </a:ext>
            </a:extLst>
          </p:cNvPr>
          <p:cNvSpPr/>
          <p:nvPr/>
        </p:nvSpPr>
        <p:spPr>
          <a:xfrm rot="19379608">
            <a:off x="1248447" y="-2838051"/>
            <a:ext cx="7456088" cy="7238188"/>
          </a:xfrm>
          <a:custGeom>
            <a:avLst/>
            <a:gdLst>
              <a:gd name="connsiteX0" fmla="*/ 224099 w 7456088"/>
              <a:gd name="connsiteY0" fmla="*/ 0 h 7238188"/>
              <a:gd name="connsiteX1" fmla="*/ 6750984 w 7456088"/>
              <a:gd name="connsiteY1" fmla="*/ 4919527 h 7238188"/>
              <a:gd name="connsiteX2" fmla="*/ 7456088 w 7456088"/>
              <a:gd name="connsiteY2" fmla="*/ 7238188 h 7238188"/>
              <a:gd name="connsiteX3" fmla="*/ 0 w 7456088"/>
              <a:gd name="connsiteY3" fmla="*/ 297319 h 7238188"/>
            </a:gdLst>
            <a:ahLst/>
            <a:cxnLst>
              <a:cxn ang="0">
                <a:pos x="connsiteX0" y="connsiteY0"/>
              </a:cxn>
              <a:cxn ang="0">
                <a:pos x="connsiteX1" y="connsiteY1"/>
              </a:cxn>
              <a:cxn ang="0">
                <a:pos x="connsiteX2" y="connsiteY2"/>
              </a:cxn>
              <a:cxn ang="0">
                <a:pos x="connsiteX3" y="connsiteY3"/>
              </a:cxn>
            </a:cxnLst>
            <a:rect l="l" t="t" r="r" b="b"/>
            <a:pathLst>
              <a:path w="7456088" h="7238188">
                <a:moveTo>
                  <a:pt x="224099" y="0"/>
                </a:moveTo>
                <a:lnTo>
                  <a:pt x="6750984" y="4919527"/>
                </a:lnTo>
                <a:lnTo>
                  <a:pt x="7456088" y="7238188"/>
                </a:lnTo>
                <a:lnTo>
                  <a:pt x="0" y="297319"/>
                </a:lnTo>
                <a:close/>
              </a:path>
            </a:pathLst>
          </a:custGeom>
          <a:gradFill>
            <a:gsLst>
              <a:gs pos="100000">
                <a:schemeClr val="bg1">
                  <a:alpha val="15000"/>
                </a:schemeClr>
              </a:gs>
              <a:gs pos="0">
                <a:schemeClr val="bg1">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66640645-9C01-4014-ACB6-CFEC73305AA1}"/>
              </a:ext>
            </a:extLst>
          </p:cNvPr>
          <p:cNvSpPr/>
          <p:nvPr/>
        </p:nvSpPr>
        <p:spPr>
          <a:xfrm rot="19379608">
            <a:off x="-1748160" y="-602034"/>
            <a:ext cx="7674989" cy="7712885"/>
          </a:xfrm>
          <a:custGeom>
            <a:avLst/>
            <a:gdLst>
              <a:gd name="connsiteX0" fmla="*/ 7674989 w 7674989"/>
              <a:gd name="connsiteY0" fmla="*/ 2673579 h 7712885"/>
              <a:gd name="connsiteX1" fmla="*/ 2966986 w 7674989"/>
              <a:gd name="connsiteY1" fmla="*/ 7712885 h 7712885"/>
              <a:gd name="connsiteX2" fmla="*/ 0 w 7674989"/>
              <a:gd name="connsiteY2" fmla="*/ 5476571 h 7712885"/>
              <a:gd name="connsiteX3" fmla="*/ 4127871 w 7674989"/>
              <a:gd name="connsiteY3" fmla="*/ 0 h 7712885"/>
            </a:gdLst>
            <a:ahLst/>
            <a:cxnLst>
              <a:cxn ang="0">
                <a:pos x="connsiteX0" y="connsiteY0"/>
              </a:cxn>
              <a:cxn ang="0">
                <a:pos x="connsiteX1" y="connsiteY1"/>
              </a:cxn>
              <a:cxn ang="0">
                <a:pos x="connsiteX2" y="connsiteY2"/>
              </a:cxn>
              <a:cxn ang="0">
                <a:pos x="connsiteX3" y="connsiteY3"/>
              </a:cxn>
            </a:cxnLst>
            <a:rect l="l" t="t" r="r" b="b"/>
            <a:pathLst>
              <a:path w="7674989" h="7712885">
                <a:moveTo>
                  <a:pt x="7674989" y="2673579"/>
                </a:moveTo>
                <a:lnTo>
                  <a:pt x="2966986" y="7712885"/>
                </a:lnTo>
                <a:lnTo>
                  <a:pt x="0" y="5476571"/>
                </a:lnTo>
                <a:lnTo>
                  <a:pt x="4127871" y="0"/>
                </a:lnTo>
                <a:close/>
              </a:path>
            </a:pathLst>
          </a:custGeom>
          <a:gradFill>
            <a:gsLst>
              <a:gs pos="100000">
                <a:schemeClr val="bg1">
                  <a:alpha val="0"/>
                </a:schemeClr>
              </a:gs>
              <a:gs pos="0">
                <a:schemeClr val="bg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02F2CA31-ACC6-4DB3-A513-DA544EF904F4}"/>
              </a:ext>
            </a:extLst>
          </p:cNvPr>
          <p:cNvSpPr/>
          <p:nvPr/>
        </p:nvSpPr>
        <p:spPr>
          <a:xfrm rot="19379608">
            <a:off x="-255267" y="2384753"/>
            <a:ext cx="11353959" cy="4469448"/>
          </a:xfrm>
          <a:custGeom>
            <a:avLst/>
            <a:gdLst>
              <a:gd name="connsiteX0" fmla="*/ 11353959 w 11353959"/>
              <a:gd name="connsiteY0" fmla="*/ 2541281 h 4469448"/>
              <a:gd name="connsiteX1" fmla="*/ 4922798 w 11353959"/>
              <a:gd name="connsiteY1" fmla="*/ 4469448 h 4469448"/>
              <a:gd name="connsiteX2" fmla="*/ 0 w 11353959"/>
              <a:gd name="connsiteY2" fmla="*/ 758974 h 4469448"/>
              <a:gd name="connsiteX3" fmla="*/ 572064 w 11353959"/>
              <a:gd name="connsiteY3" fmla="*/ 0 h 4469448"/>
            </a:gdLst>
            <a:ahLst/>
            <a:cxnLst>
              <a:cxn ang="0">
                <a:pos x="connsiteX0" y="connsiteY0"/>
              </a:cxn>
              <a:cxn ang="0">
                <a:pos x="connsiteX1" y="connsiteY1"/>
              </a:cxn>
              <a:cxn ang="0">
                <a:pos x="connsiteX2" y="connsiteY2"/>
              </a:cxn>
              <a:cxn ang="0">
                <a:pos x="connsiteX3" y="connsiteY3"/>
              </a:cxn>
            </a:cxnLst>
            <a:rect l="l" t="t" r="r" b="b"/>
            <a:pathLst>
              <a:path w="11353959" h="4469448">
                <a:moveTo>
                  <a:pt x="11353959" y="2541281"/>
                </a:moveTo>
                <a:lnTo>
                  <a:pt x="4922798" y="4469448"/>
                </a:lnTo>
                <a:lnTo>
                  <a:pt x="0" y="758974"/>
                </a:lnTo>
                <a:lnTo>
                  <a:pt x="572064" y="0"/>
                </a:lnTo>
                <a:close/>
              </a:path>
            </a:pathLst>
          </a:custGeom>
          <a:gradFill>
            <a:gsLst>
              <a:gs pos="99000">
                <a:schemeClr val="bg1">
                  <a:alpha val="9000"/>
                </a:schemeClr>
              </a:gs>
              <a:gs pos="0">
                <a:schemeClr val="bg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7ADAF9F-D1AC-E247-AC14-A706766F19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51592" y="6133788"/>
            <a:ext cx="1130807" cy="348629"/>
          </a:xfrm>
          <a:prstGeom prst="rect">
            <a:avLst/>
          </a:prstGeom>
        </p:spPr>
      </p:pic>
      <p:pic>
        <p:nvPicPr>
          <p:cNvPr id="13" name="Picture 12">
            <a:extLst>
              <a:ext uri="{FF2B5EF4-FFF2-40B4-BE49-F238E27FC236}">
                <a16:creationId xmlns:a16="http://schemas.microsoft.com/office/drawing/2014/main" id="{9DE6D801-0970-A944-893E-ECB4C295E379}"/>
              </a:ext>
            </a:extLst>
          </p:cNvPr>
          <p:cNvPicPr>
            <a:picLocks noChangeAspect="1"/>
          </p:cNvPicPr>
          <p:nvPr userDrawn="1"/>
        </p:nvPicPr>
        <p:blipFill rotWithShape="1">
          <a:blip r:embed="rId3"/>
          <a:srcRect b="60978"/>
          <a:stretch/>
        </p:blipFill>
        <p:spPr>
          <a:xfrm>
            <a:off x="0" y="6775487"/>
            <a:ext cx="12192000" cy="82513"/>
          </a:xfrm>
          <a:prstGeom prst="rect">
            <a:avLst/>
          </a:prstGeom>
        </p:spPr>
      </p:pic>
      <p:sp>
        <p:nvSpPr>
          <p:cNvPr id="14" name="Text Placeholder 2">
            <a:extLst>
              <a:ext uri="{FF2B5EF4-FFF2-40B4-BE49-F238E27FC236}">
                <a16:creationId xmlns:a16="http://schemas.microsoft.com/office/drawing/2014/main" id="{C4354659-C908-4A17-9232-5C7E621292D5}"/>
              </a:ext>
            </a:extLst>
          </p:cNvPr>
          <p:cNvSpPr>
            <a:spLocks noGrp="1"/>
          </p:cNvSpPr>
          <p:nvPr>
            <p:ph type="body" sz="quarter" idx="20" hasCustomPrompt="1"/>
          </p:nvPr>
        </p:nvSpPr>
        <p:spPr>
          <a:xfrm>
            <a:off x="609601" y="1019833"/>
            <a:ext cx="10972800" cy="369332"/>
          </a:xfrm>
          <a:prstGeom prst="rect">
            <a:avLst/>
          </a:prstGeom>
        </p:spPr>
        <p:txBody>
          <a:bodyPr wrap="square" lIns="0" rIns="0">
            <a:spAutoFit/>
          </a:bodyPr>
          <a:lstStyle>
            <a:lvl1pPr marL="0" indent="0">
              <a:buNone/>
              <a:defRPr sz="2000">
                <a:solidFill>
                  <a:srgbClr val="FFFFFF"/>
                </a:solidFill>
                <a:latin typeface="Arial" panose="020B0604020202020204" pitchFamily="34" charset="0"/>
                <a:cs typeface="Arial" panose="020B0604020202020204" pitchFamily="34" charset="0"/>
              </a:defRPr>
            </a:lvl1pPr>
          </a:lstStyle>
          <a:p>
            <a:pPr lvl="0"/>
            <a:r>
              <a:rPr lang="en-US"/>
              <a:t>Click to add sub-title</a:t>
            </a:r>
            <a:endParaRPr lang="en-GB"/>
          </a:p>
        </p:txBody>
      </p:sp>
      <p:sp>
        <p:nvSpPr>
          <p:cNvPr id="15" name="Title 1">
            <a:extLst>
              <a:ext uri="{FF2B5EF4-FFF2-40B4-BE49-F238E27FC236}">
                <a16:creationId xmlns:a16="http://schemas.microsoft.com/office/drawing/2014/main" id="{3CEBA134-1D60-44D3-A84D-91E2966DE40C}"/>
              </a:ext>
            </a:extLst>
          </p:cNvPr>
          <p:cNvSpPr>
            <a:spLocks noGrp="1"/>
          </p:cNvSpPr>
          <p:nvPr>
            <p:ph type="title" hasCustomPrompt="1"/>
          </p:nvPr>
        </p:nvSpPr>
        <p:spPr>
          <a:xfrm>
            <a:off x="609600" y="609600"/>
            <a:ext cx="10972800" cy="410233"/>
          </a:xfrm>
          <a:prstGeom prst="rect">
            <a:avLst/>
          </a:prstGeom>
        </p:spPr>
        <p:txBody>
          <a:bodyPr lIns="0" tIns="0" rIns="0" bIns="0" anchor="t">
            <a:noAutofit/>
          </a:bodyPr>
          <a:lstStyle>
            <a:lvl1pPr>
              <a:defRPr sz="2400" b="1" i="0">
                <a:solidFill>
                  <a:srgbClr val="FFFFFF"/>
                </a:solidFill>
                <a:latin typeface="Arial" panose="020B0604020202020204" pitchFamily="34" charset="0"/>
                <a:cs typeface="Arial" panose="020B0604020202020204" pitchFamily="34" charset="0"/>
              </a:defRPr>
            </a:lvl1pPr>
          </a:lstStyle>
          <a:p>
            <a:r>
              <a:rPr lang="en-US"/>
              <a:t>Click to add title</a:t>
            </a:r>
          </a:p>
        </p:txBody>
      </p:sp>
      <p:sp>
        <p:nvSpPr>
          <p:cNvPr id="16" name="Content Placeholder 2">
            <a:extLst>
              <a:ext uri="{FF2B5EF4-FFF2-40B4-BE49-F238E27FC236}">
                <a16:creationId xmlns:a16="http://schemas.microsoft.com/office/drawing/2014/main" id="{D1D9A821-078D-43B9-8464-538D8E012862}"/>
              </a:ext>
            </a:extLst>
          </p:cNvPr>
          <p:cNvSpPr>
            <a:spLocks noGrp="1"/>
          </p:cNvSpPr>
          <p:nvPr>
            <p:ph sz="quarter" idx="21" hasCustomPrompt="1"/>
          </p:nvPr>
        </p:nvSpPr>
        <p:spPr>
          <a:xfrm>
            <a:off x="9056788" y="2108778"/>
            <a:ext cx="2525611" cy="3769735"/>
          </a:xfrm>
          <a:prstGeom prst="rect">
            <a:avLst/>
          </a:prstGeom>
        </p:spPr>
        <p:txBody>
          <a:bodyPr lIns="0" tIns="0" rIns="0" bIns="0"/>
          <a:lstStyle>
            <a:lvl1pPr marL="231775" indent="-231775">
              <a:spcBef>
                <a:spcPts val="500"/>
              </a:spcBef>
              <a:buFont typeface="Arial" panose="020B0604020202020204" pitchFamily="34" charset="0"/>
              <a:buChar char="•"/>
              <a:defRPr sz="1600">
                <a:solidFill>
                  <a:schemeClr val="bg1"/>
                </a:solidFill>
                <a:latin typeface="Arial" panose="020B0604020202020204" pitchFamily="34" charset="0"/>
                <a:cs typeface="Arial" panose="020B0604020202020204" pitchFamily="34" charset="0"/>
              </a:defRPr>
            </a:lvl1pPr>
            <a:lvl2pPr marL="465138" indent="-233363">
              <a:spcBef>
                <a:spcPts val="500"/>
              </a:spcBef>
              <a:defRPr sz="1600">
                <a:solidFill>
                  <a:schemeClr val="bg1"/>
                </a:solidFill>
                <a:latin typeface="Arial" panose="020B0604020202020204" pitchFamily="34" charset="0"/>
                <a:cs typeface="Arial" panose="020B0604020202020204" pitchFamily="34" charset="0"/>
              </a:defRPr>
            </a:lvl2pPr>
            <a:lvl3pPr marL="682625" marR="0" indent="-2174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solidFill>
                  <a:schemeClr val="bg1"/>
                </a:solidFill>
                <a:latin typeface="Arial" panose="020B0604020202020204" pitchFamily="34" charset="0"/>
                <a:cs typeface="Arial" panose="020B0604020202020204" pitchFamily="34" charset="0"/>
              </a:defRPr>
            </a:lvl3pPr>
            <a:lvl4pPr marL="914400" indent="-231775">
              <a:spcBef>
                <a:spcPts val="500"/>
              </a:spcBef>
              <a:defRPr sz="1400">
                <a:solidFill>
                  <a:schemeClr val="bg1"/>
                </a:solidFill>
                <a:latin typeface="Arial" panose="020B0604020202020204" pitchFamily="34" charset="0"/>
                <a:cs typeface="Arial" panose="020B0604020202020204" pitchFamily="34" charset="0"/>
              </a:defRPr>
            </a:lvl4pPr>
            <a:lvl5pPr marL="1146175" indent="-231775">
              <a:spcBef>
                <a:spcPts val="500"/>
              </a:spcBef>
              <a:defRPr sz="1400">
                <a:solidFill>
                  <a:schemeClr val="bg1"/>
                </a:solidFill>
                <a:latin typeface="Arial" panose="020B0604020202020204" pitchFamily="34" charset="0"/>
                <a:cs typeface="Arial" panose="020B0604020202020204" pitchFamily="34" charset="0"/>
              </a:defRPr>
            </a:lvl5pPr>
          </a:lstStyle>
          <a:p>
            <a:pPr lvl="0"/>
            <a:r>
              <a:rPr lang="en-US"/>
              <a:t>Click to add text</a:t>
            </a:r>
          </a:p>
          <a:p>
            <a:pPr lvl="1"/>
            <a:r>
              <a:rPr lang="en-GB" noProof="0"/>
              <a:t>Second</a:t>
            </a:r>
            <a:r>
              <a:rPr lang="en-US"/>
              <a:t> level</a:t>
            </a:r>
          </a:p>
          <a:p>
            <a:pPr lvl="2"/>
            <a:r>
              <a:rPr lang="en-US"/>
              <a:t>Third level</a:t>
            </a:r>
          </a:p>
          <a:p>
            <a:pPr lvl="3"/>
            <a:r>
              <a:rPr lang="en-US"/>
              <a:t>Fourth level</a:t>
            </a:r>
          </a:p>
          <a:p>
            <a:pPr lvl="4"/>
            <a:r>
              <a:rPr lang="en-US"/>
              <a:t>Fifth level</a:t>
            </a:r>
          </a:p>
        </p:txBody>
      </p:sp>
      <p:sp>
        <p:nvSpPr>
          <p:cNvPr id="3" name="Media Placeholder 2">
            <a:extLst>
              <a:ext uri="{FF2B5EF4-FFF2-40B4-BE49-F238E27FC236}">
                <a16:creationId xmlns:a16="http://schemas.microsoft.com/office/drawing/2014/main" id="{3366D18E-8AA5-4690-BA85-84E71374D53A}"/>
              </a:ext>
            </a:extLst>
          </p:cNvPr>
          <p:cNvSpPr>
            <a:spLocks noGrp="1"/>
          </p:cNvSpPr>
          <p:nvPr>
            <p:ph type="media" sz="quarter" idx="24" hasCustomPrompt="1"/>
          </p:nvPr>
        </p:nvSpPr>
        <p:spPr>
          <a:xfrm>
            <a:off x="609600" y="1471584"/>
            <a:ext cx="8107182" cy="4443480"/>
          </a:xfrm>
          <a:prstGeom prst="rect">
            <a:avLst/>
          </a:prstGeom>
          <a:effectLst>
            <a:softEdge rad="0"/>
          </a:effectLst>
        </p:spPr>
        <p:txBody>
          <a:bodyPr anchor="ctr"/>
          <a:lstStyle>
            <a:lvl1pPr marL="0" indent="0" algn="ctr">
              <a:buNone/>
              <a:defRPr>
                <a:solidFill>
                  <a:srgbClr val="FFFFFF"/>
                </a:solidFill>
              </a:defRPr>
            </a:lvl1pPr>
          </a:lstStyle>
          <a:p>
            <a:r>
              <a:rPr lang="en-US"/>
              <a:t>Click to </a:t>
            </a:r>
            <a:r>
              <a:rPr lang="en-GB" noProof="0"/>
              <a:t>insert</a:t>
            </a:r>
            <a:r>
              <a:rPr lang="en-US"/>
              <a:t> video</a:t>
            </a:r>
          </a:p>
        </p:txBody>
      </p:sp>
      <p:sp>
        <p:nvSpPr>
          <p:cNvPr id="12" name="Text Placeholder 2">
            <a:extLst>
              <a:ext uri="{FF2B5EF4-FFF2-40B4-BE49-F238E27FC236}">
                <a16:creationId xmlns:a16="http://schemas.microsoft.com/office/drawing/2014/main" id="{38BCB93E-1DD3-D242-AFF8-8CD8BC6569A6}"/>
              </a:ext>
            </a:extLst>
          </p:cNvPr>
          <p:cNvSpPr>
            <a:spLocks noGrp="1"/>
          </p:cNvSpPr>
          <p:nvPr>
            <p:ph type="body" sz="quarter" idx="31"/>
          </p:nvPr>
        </p:nvSpPr>
        <p:spPr>
          <a:xfrm>
            <a:off x="9056788" y="1531199"/>
            <a:ext cx="2525612" cy="449942"/>
          </a:xfrm>
          <a:prstGeom prst="rect">
            <a:avLst/>
          </a:prstGeom>
        </p:spPr>
        <p:txBody>
          <a:bodyPr lIns="0" tIns="0" rIns="0" bIns="0"/>
          <a:lstStyle>
            <a:lvl1pPr marL="0" indent="0">
              <a:buNone/>
              <a:defRPr lang="en-US" sz="1800" b="1" dirty="0" smtClean="0">
                <a:solidFill>
                  <a:srgbClr val="FFFFFF"/>
                </a:solidFill>
                <a:latin typeface="Arial" panose="020B0604020202020204" pitchFamily="34" charset="0"/>
                <a:cs typeface="Arial" panose="020B0604020202020204" pitchFamily="34" charset="0"/>
              </a:defRPr>
            </a:lvl1pPr>
            <a:lvl2pPr>
              <a:defRPr lang="en-US" sz="1600" dirty="0" smtClean="0"/>
            </a:lvl2pPr>
            <a:lvl3pPr>
              <a:defRPr lang="en-US" sz="1400" dirty="0" smtClean="0"/>
            </a:lvl3pPr>
            <a:lvl4pPr>
              <a:defRPr lang="en-US" sz="1400" dirty="0" smtClean="0"/>
            </a:lvl4pPr>
            <a:lvl5pPr>
              <a:defRPr lang="en-US" sz="1400" dirty="0"/>
            </a:lvl5pPr>
          </a:lstStyle>
          <a:p>
            <a:pPr marL="231775" lvl="0" indent="-231775">
              <a:spcBef>
                <a:spcPts val="500"/>
              </a:spcBef>
            </a:pPr>
            <a:r>
              <a:rPr lang="en-US" noProof="0"/>
              <a:t>Click to edit Master text styles</a:t>
            </a:r>
          </a:p>
        </p:txBody>
      </p:sp>
    </p:spTree>
    <p:extLst>
      <p:ext uri="{BB962C8B-B14F-4D97-AF65-F5344CB8AC3E}">
        <p14:creationId xmlns:p14="http://schemas.microsoft.com/office/powerpoint/2010/main" val="3912560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D812-3F26-49FD-8571-00CAA9C7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73A68-2D96-4B66-BB82-AFAEFC799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9189-D67C-49FB-8FC3-32821AFF2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A123A-546C-4F76-A443-83AF64990104}"/>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4A3F1665-A2D2-4FB4-B5D1-0EEF2963B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4D724-C4B6-475A-838D-FA42258C29BA}"/>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25344817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2_Image1_no Text">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a:prstGeom prst="rect">
            <a:avLst/>
          </a:prstGeom>
        </p:spPr>
        <p:txBody>
          <a:bodyPr/>
          <a:lstStyle/>
          <a:p>
            <a:endParaRPr lang="en-US"/>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85"/>
            <a:ext cx="12191997" cy="6856628"/>
          </a:xfrm>
          <a:prstGeom prst="rect">
            <a:avLst/>
          </a:prstGeom>
        </p:spPr>
      </p:pic>
      <p:sp>
        <p:nvSpPr>
          <p:cNvPr id="23" name="Text Placeholder 22"/>
          <p:cNvSpPr>
            <a:spLocks noGrp="1"/>
          </p:cNvSpPr>
          <p:nvPr>
            <p:ph type="body" sz="quarter" idx="14"/>
          </p:nvPr>
        </p:nvSpPr>
        <p:spPr>
          <a:xfrm>
            <a:off x="8180665" y="2693199"/>
            <a:ext cx="3513793" cy="2455826"/>
          </a:xfrm>
          <a:prstGeom prst="rect">
            <a:avLst/>
          </a:prstGeom>
        </p:spPr>
        <p:txBody>
          <a:bodyPr/>
          <a:lstStyle>
            <a:lvl1pPr marL="117475" indent="339725">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reeform 6"/>
          <p:cNvSpPr>
            <a:spLocks noEditPoints="1"/>
          </p:cNvSpPr>
          <p:nvPr userDrawn="1"/>
        </p:nvSpPr>
        <p:spPr bwMode="auto">
          <a:xfrm>
            <a:off x="8024037" y="2469760"/>
            <a:ext cx="694660" cy="448128"/>
          </a:xfrm>
          <a:custGeom>
            <a:avLst/>
            <a:gdLst>
              <a:gd name="T0" fmla="*/ 694 w 1167"/>
              <a:gd name="T1" fmla="*/ 1006 h 1006"/>
              <a:gd name="T2" fmla="*/ 694 w 1167"/>
              <a:gd name="T3" fmla="*/ 1006 h 1006"/>
              <a:gd name="T4" fmla="*/ 694 w 1167"/>
              <a:gd name="T5" fmla="*/ 562 h 1006"/>
              <a:gd name="T6" fmla="*/ 1043 w 1167"/>
              <a:gd name="T7" fmla="*/ 0 h 1006"/>
              <a:gd name="T8" fmla="*/ 1148 w 1167"/>
              <a:gd name="T9" fmla="*/ 191 h 1006"/>
              <a:gd name="T10" fmla="*/ 934 w 1167"/>
              <a:gd name="T11" fmla="*/ 526 h 1006"/>
              <a:gd name="T12" fmla="*/ 1167 w 1167"/>
              <a:gd name="T13" fmla="*/ 526 h 1006"/>
              <a:gd name="T14" fmla="*/ 1167 w 1167"/>
              <a:gd name="T15" fmla="*/ 1006 h 1006"/>
              <a:gd name="T16" fmla="*/ 694 w 1167"/>
              <a:gd name="T17" fmla="*/ 1006 h 1006"/>
              <a:gd name="T18" fmla="*/ 0 w 1167"/>
              <a:gd name="T19" fmla="*/ 1006 h 1006"/>
              <a:gd name="T20" fmla="*/ 0 w 1167"/>
              <a:gd name="T21" fmla="*/ 1006 h 1006"/>
              <a:gd name="T22" fmla="*/ 0 w 1167"/>
              <a:gd name="T23" fmla="*/ 562 h 1006"/>
              <a:gd name="T24" fmla="*/ 342 w 1167"/>
              <a:gd name="T25" fmla="*/ 0 h 1006"/>
              <a:gd name="T26" fmla="*/ 448 w 1167"/>
              <a:gd name="T27" fmla="*/ 191 h 1006"/>
              <a:gd name="T28" fmla="*/ 234 w 1167"/>
              <a:gd name="T29" fmla="*/ 526 h 1006"/>
              <a:gd name="T30" fmla="*/ 471 w 1167"/>
              <a:gd name="T31" fmla="*/ 526 h 1006"/>
              <a:gd name="T32" fmla="*/ 471 w 1167"/>
              <a:gd name="T33" fmla="*/ 1006 h 1006"/>
              <a:gd name="T34" fmla="*/ 0 w 1167"/>
              <a:gd name="T3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06">
                <a:moveTo>
                  <a:pt x="694" y="1006"/>
                </a:moveTo>
                <a:lnTo>
                  <a:pt x="694" y="1006"/>
                </a:lnTo>
                <a:lnTo>
                  <a:pt x="694" y="562"/>
                </a:lnTo>
                <a:cubicBezTo>
                  <a:pt x="694" y="296"/>
                  <a:pt x="770" y="115"/>
                  <a:pt x="1043" y="0"/>
                </a:cubicBezTo>
                <a:lnTo>
                  <a:pt x="1148" y="191"/>
                </a:lnTo>
                <a:cubicBezTo>
                  <a:pt x="977" y="273"/>
                  <a:pt x="934" y="361"/>
                  <a:pt x="934" y="526"/>
                </a:cubicBezTo>
                <a:lnTo>
                  <a:pt x="1167" y="526"/>
                </a:lnTo>
                <a:lnTo>
                  <a:pt x="1167" y="1006"/>
                </a:lnTo>
                <a:lnTo>
                  <a:pt x="694" y="1006"/>
                </a:lnTo>
                <a:close/>
                <a:moveTo>
                  <a:pt x="0" y="1006"/>
                </a:moveTo>
                <a:lnTo>
                  <a:pt x="0" y="1006"/>
                </a:lnTo>
                <a:lnTo>
                  <a:pt x="0" y="562"/>
                </a:lnTo>
                <a:cubicBezTo>
                  <a:pt x="0" y="296"/>
                  <a:pt x="69" y="115"/>
                  <a:pt x="342" y="0"/>
                </a:cubicBezTo>
                <a:lnTo>
                  <a:pt x="448" y="191"/>
                </a:lnTo>
                <a:cubicBezTo>
                  <a:pt x="277" y="273"/>
                  <a:pt x="234" y="361"/>
                  <a:pt x="234" y="526"/>
                </a:cubicBezTo>
                <a:lnTo>
                  <a:pt x="471" y="526"/>
                </a:lnTo>
                <a:lnTo>
                  <a:pt x="471" y="1006"/>
                </a:lnTo>
                <a:lnTo>
                  <a:pt x="0" y="10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4" name="Group 23"/>
          <p:cNvGrpSpPr/>
          <p:nvPr userDrawn="1"/>
        </p:nvGrpSpPr>
        <p:grpSpPr>
          <a:xfrm>
            <a:off x="9991557" y="6124008"/>
            <a:ext cx="1841972" cy="571323"/>
            <a:chOff x="8178800" y="5559425"/>
            <a:chExt cx="3106738" cy="963613"/>
          </a:xfrm>
        </p:grpSpPr>
        <p:sp>
          <p:nvSpPr>
            <p:cNvPr id="26" name="Freeform 25"/>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55636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idx="1"/>
          </p:nvPr>
        </p:nvSpPr>
        <p:spPr>
          <a:xfrm>
            <a:off x="437535" y="1480319"/>
            <a:ext cx="6548056" cy="4622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0"/>
          </p:nvPr>
        </p:nvSpPr>
        <p:spPr>
          <a:xfrm>
            <a:off x="7804150" y="2392325"/>
            <a:ext cx="4387850" cy="3232187"/>
          </a:xfrm>
          <a:prstGeom prst="rect">
            <a:avLst/>
          </a:prstGeom>
        </p:spPr>
        <p:txBody>
          <a:bodyPr/>
          <a:lstStyle/>
          <a:p>
            <a:endParaRPr lang="en-US"/>
          </a:p>
        </p:txBody>
      </p:sp>
    </p:spTree>
    <p:extLst>
      <p:ext uri="{BB962C8B-B14F-4D97-AF65-F5344CB8AC3E}">
        <p14:creationId xmlns:p14="http://schemas.microsoft.com/office/powerpoint/2010/main" val="15134904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idx="1" hasCustomPrompt="1"/>
          </p:nvPr>
        </p:nvSpPr>
        <p:spPr>
          <a:xfrm>
            <a:off x="437535" y="1480319"/>
            <a:ext cx="6548056" cy="4622770"/>
          </a:xfrm>
          <a:prstGeom prst="rect">
            <a:avLst/>
          </a:prstGeom>
        </p:spPr>
        <p:txBody>
          <a:bodyPr vert="horz" lIns="91440" tIns="45720" rIns="91440" bIns="45720" rtlCol="0">
            <a:normAutofit/>
          </a:bodyPr>
          <a:lstStyle>
            <a:lvl1pPr>
              <a:defRPr sz="1200" baseline="0"/>
            </a:lvl1pPr>
          </a:lstStyle>
          <a:p>
            <a:pPr lvl="0"/>
            <a:r>
              <a:rPr lang="en-US"/>
              <a:t>Text</a:t>
            </a:r>
          </a:p>
        </p:txBody>
      </p:sp>
      <p:sp>
        <p:nvSpPr>
          <p:cNvPr id="3" name="Picture Placeholder 2"/>
          <p:cNvSpPr>
            <a:spLocks noGrp="1"/>
          </p:cNvSpPr>
          <p:nvPr>
            <p:ph type="pic" sz="quarter" idx="10"/>
          </p:nvPr>
        </p:nvSpPr>
        <p:spPr>
          <a:xfrm>
            <a:off x="8293395" y="1480319"/>
            <a:ext cx="3898604" cy="2209179"/>
          </a:xfrm>
          <a:prstGeom prst="rect">
            <a:avLst/>
          </a:prstGeom>
        </p:spPr>
        <p:txBody>
          <a:bodyPr/>
          <a:lstStyle/>
          <a:p>
            <a:endParaRPr lang="en-US"/>
          </a:p>
        </p:txBody>
      </p:sp>
      <p:sp>
        <p:nvSpPr>
          <p:cNvPr id="4" name="Picture Placeholder 2"/>
          <p:cNvSpPr>
            <a:spLocks noGrp="1"/>
          </p:cNvSpPr>
          <p:nvPr>
            <p:ph type="pic" sz="quarter" idx="11"/>
          </p:nvPr>
        </p:nvSpPr>
        <p:spPr>
          <a:xfrm>
            <a:off x="8293395" y="3896303"/>
            <a:ext cx="3898604" cy="2209179"/>
          </a:xfrm>
          <a:prstGeom prst="rect">
            <a:avLst/>
          </a:prstGeom>
        </p:spPr>
        <p:txBody>
          <a:bodyPr/>
          <a:lstStyle/>
          <a:p>
            <a:endParaRPr lang="en-US"/>
          </a:p>
        </p:txBody>
      </p:sp>
    </p:spTree>
    <p:extLst>
      <p:ext uri="{BB962C8B-B14F-4D97-AF65-F5344CB8AC3E}">
        <p14:creationId xmlns:p14="http://schemas.microsoft.com/office/powerpoint/2010/main" val="201977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Slide: Icon/Image">
    <p:spTree>
      <p:nvGrpSpPr>
        <p:cNvPr id="1" name=""/>
        <p:cNvGrpSpPr/>
        <p:nvPr/>
      </p:nvGrpSpPr>
      <p:grpSpPr>
        <a:xfrm>
          <a:off x="0" y="0"/>
          <a:ext cx="0" cy="0"/>
          <a:chOff x="0" y="0"/>
          <a:chExt cx="0" cy="0"/>
        </a:xfrm>
      </p:grpSpPr>
      <p:pic>
        <p:nvPicPr>
          <p:cNvPr id="3" name="Picture 2" descr="mining_title_5_o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54568" cy="6858000"/>
          </a:xfrm>
          <a:prstGeom prst="rect">
            <a:avLst/>
          </a:prstGeom>
        </p:spPr>
      </p:pic>
      <p:grpSp>
        <p:nvGrpSpPr>
          <p:cNvPr id="24" name="Group 23"/>
          <p:cNvGrpSpPr/>
          <p:nvPr userDrawn="1"/>
        </p:nvGrpSpPr>
        <p:grpSpPr>
          <a:xfrm>
            <a:off x="-9281" y="6354151"/>
            <a:ext cx="481013" cy="361950"/>
            <a:chOff x="-19050" y="6315075"/>
            <a:chExt cx="481013" cy="361950"/>
          </a:xfrm>
        </p:grpSpPr>
        <p:sp>
          <p:nvSpPr>
            <p:cNvPr id="25" name="Freeform 24"/>
            <p:cNvSpPr/>
            <p:nvPr userDrawn="1"/>
          </p:nvSpPr>
          <p:spPr>
            <a:xfrm>
              <a:off x="-19050" y="6315075"/>
              <a:ext cx="481013" cy="361950"/>
            </a:xfrm>
            <a:custGeom>
              <a:avLst/>
              <a:gdLst>
                <a:gd name="connsiteX0" fmla="*/ 0 w 466726"/>
                <a:gd name="connsiteY0" fmla="*/ 0 h 361950"/>
                <a:gd name="connsiteX1" fmla="*/ 466726 w 466726"/>
                <a:gd name="connsiteY1" fmla="*/ 0 h 361950"/>
                <a:gd name="connsiteX2" fmla="*/ 466726 w 466726"/>
                <a:gd name="connsiteY2" fmla="*/ 283369 h 361950"/>
                <a:gd name="connsiteX3" fmla="*/ 338138 w 466726"/>
                <a:gd name="connsiteY3" fmla="*/ 361950 h 361950"/>
                <a:gd name="connsiteX4" fmla="*/ 2382 w 466726"/>
                <a:gd name="connsiteY4" fmla="*/ 361950 h 361950"/>
                <a:gd name="connsiteX5" fmla="*/ 0 w 466726"/>
                <a:gd name="connsiteY5"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6" h="361950">
                  <a:moveTo>
                    <a:pt x="0" y="0"/>
                  </a:moveTo>
                  <a:lnTo>
                    <a:pt x="466726" y="0"/>
                  </a:lnTo>
                  <a:lnTo>
                    <a:pt x="466726" y="283369"/>
                  </a:lnTo>
                  <a:lnTo>
                    <a:pt x="338138" y="361950"/>
                  </a:lnTo>
                  <a:lnTo>
                    <a:pt x="2382" y="361950"/>
                  </a:lnTo>
                  <a:lnTo>
                    <a:pt x="0" y="0"/>
                  </a:lnTo>
                  <a:close/>
                </a:path>
              </a:pathLst>
            </a:custGeom>
            <a:solidFill>
              <a:schemeClr val="bg1"/>
            </a:solid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3" cstate="print">
              <a:extLst>
                <a:ext uri="{28A0092B-C50C-407E-A947-70E740481C1C}">
                  <a14:useLocalDpi xmlns:a14="http://schemas.microsoft.com/office/drawing/2010/main" val="0"/>
                </a:ext>
              </a:extLst>
            </a:blip>
            <a:srcRect l="18710" t="14238" r="22491" b="16093"/>
            <a:stretch/>
          </p:blipFill>
          <p:spPr>
            <a:xfrm>
              <a:off x="50800" y="6353175"/>
              <a:ext cx="384175" cy="285750"/>
            </a:xfrm>
            <a:prstGeom prst="rect">
              <a:avLst/>
            </a:prstGeom>
          </p:spPr>
        </p:pic>
      </p:grpSp>
      <p:pic>
        <p:nvPicPr>
          <p:cNvPr id="36" name="Picture 35" descr="Hexagon_Mining_RGB_Standard.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
        <p:nvSpPr>
          <p:cNvPr id="42" name="Title 1"/>
          <p:cNvSpPr>
            <a:spLocks noGrp="1"/>
          </p:cNvSpPr>
          <p:nvPr>
            <p:ph type="ctrTitle"/>
          </p:nvPr>
        </p:nvSpPr>
        <p:spPr>
          <a:xfrm>
            <a:off x="5410200" y="4150777"/>
            <a:ext cx="6426200" cy="1002240"/>
          </a:xfrm>
          <a:prstGeom prst="rect">
            <a:avLst/>
          </a:prstGeom>
        </p:spPr>
        <p:txBody>
          <a:bodyPr anchor="b">
            <a:normAutofit/>
          </a:bodyPr>
          <a:lstStyle>
            <a:lvl1pPr marL="0" algn="l" defTabSz="685749" rtl="0" eaLnBrk="1" latinLnBrk="0" hangingPunct="1">
              <a:lnSpc>
                <a:spcPct val="100000"/>
              </a:lnSpc>
              <a:spcBef>
                <a:spcPct val="0"/>
              </a:spcBef>
              <a:buNone/>
              <a:defRPr lang="en-US" sz="3000" b="1" kern="1200" spc="-8" dirty="0">
                <a:ln>
                  <a:noFill/>
                </a:ln>
                <a:solidFill>
                  <a:srgbClr val="0B1213"/>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64" name="Text Placeholder 11"/>
          <p:cNvSpPr>
            <a:spLocks noGrp="1"/>
          </p:cNvSpPr>
          <p:nvPr>
            <p:ph type="body" sz="quarter" idx="13"/>
          </p:nvPr>
        </p:nvSpPr>
        <p:spPr>
          <a:xfrm>
            <a:off x="5410200" y="5600238"/>
            <a:ext cx="6426200" cy="289379"/>
          </a:xfrm>
          <a:prstGeom prst="rect">
            <a:avLst/>
          </a:prstGeom>
        </p:spPr>
        <p:txBody>
          <a:bodyPr anchor="t">
            <a:noAutofit/>
          </a:bodyPr>
          <a:lstStyle>
            <a:lvl1pPr marL="0" indent="0" algn="l">
              <a:buNone/>
              <a:defRPr sz="1800">
                <a:solidFill>
                  <a:schemeClr val="accent6"/>
                </a:solidFill>
              </a:defRPr>
            </a:lvl1pPr>
          </a:lstStyle>
          <a:p>
            <a:pPr lvl="0"/>
            <a:r>
              <a:rPr lang="en-US"/>
              <a:t>Click to edit Master text styles</a:t>
            </a:r>
          </a:p>
        </p:txBody>
      </p:sp>
      <p:sp>
        <p:nvSpPr>
          <p:cNvPr id="65" name="Subtitle 2"/>
          <p:cNvSpPr>
            <a:spLocks noGrp="1"/>
          </p:cNvSpPr>
          <p:nvPr>
            <p:ph type="subTitle" idx="1"/>
          </p:nvPr>
        </p:nvSpPr>
        <p:spPr>
          <a:xfrm>
            <a:off x="5410200" y="5153017"/>
            <a:ext cx="6426200" cy="438150"/>
          </a:xfrm>
          <a:prstGeom prst="rect">
            <a:avLst/>
          </a:prstGeom>
        </p:spPr>
        <p:txBody>
          <a:bodyPr anchor="t">
            <a:noAutofit/>
          </a:bodyPr>
          <a:lstStyle>
            <a:lvl1pPr marL="0" indent="0" algn="l" defTabSz="685749" rtl="0" eaLnBrk="1" latinLnBrk="0" hangingPunct="1">
              <a:spcAft>
                <a:spcPts val="450"/>
              </a:spcAft>
              <a:buNone/>
              <a:defRPr lang="en-US" sz="24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66" name="Straight Connector 65"/>
          <p:cNvCxnSpPr/>
          <p:nvPr userDrawn="1"/>
        </p:nvCxnSpPr>
        <p:spPr>
          <a:xfrm>
            <a:off x="5562600" y="5153017"/>
            <a:ext cx="626521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5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p:ph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2416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1" y="0"/>
            <a:ext cx="12192000" cy="6858686"/>
          </a:xfrm>
          <a:prstGeom prst="rect">
            <a:avLst/>
          </a:prstGeom>
          <a:noFill/>
          <a:ln>
            <a:noFill/>
          </a:ln>
        </p:spPr>
      </p:pic>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2980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65131" y="4156500"/>
            <a:ext cx="4540103" cy="1002240"/>
          </a:xfrm>
        </p:spPr>
        <p:txBody>
          <a:bodyPr anchor="b">
            <a:no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5133" y="5354198"/>
            <a:ext cx="454010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1459" y="5221510"/>
            <a:ext cx="45401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5132" y="5772150"/>
            <a:ext cx="4540102"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052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5624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22543" r="53742"/>
          <a:stretch/>
        </p:blipFill>
        <p:spPr>
          <a:xfrm>
            <a:off x="1" y="-32085"/>
            <a:ext cx="7315199" cy="6890085"/>
          </a:xfrm>
          <a:prstGeom prst="rect">
            <a:avLst/>
          </a:prstGeom>
          <a:noFill/>
          <a:ln>
            <a:noFill/>
          </a:ln>
        </p:spPr>
      </p:pic>
      <p:sp>
        <p:nvSpPr>
          <p:cNvPr id="2" name="Title 1"/>
          <p:cNvSpPr>
            <a:spLocks noGrp="1"/>
          </p:cNvSpPr>
          <p:nvPr>
            <p:ph type="ctrTitle"/>
          </p:nvPr>
        </p:nvSpPr>
        <p:spPr>
          <a:xfrm>
            <a:off x="5466229" y="4156500"/>
            <a:ext cx="5904391" cy="1002240"/>
          </a:xfrm>
        </p:spPr>
        <p:txBody>
          <a:bodyPr anchor="b">
            <a:normAutofit/>
          </a:bodyPr>
          <a:lstStyle>
            <a:lvl1pPr marL="0" algn="l" defTabSz="685749" rtl="0" eaLnBrk="1" latinLnBrk="0" hangingPunct="1">
              <a:lnSpc>
                <a:spcPct val="100000"/>
              </a:lnSpc>
              <a:spcBef>
                <a:spcPct val="0"/>
              </a:spcBef>
              <a:buNone/>
              <a:defRPr lang="en-US" sz="2500" b="1" kern="1200" spc="-8" dirty="0">
                <a:ln>
                  <a:noFill/>
                </a:ln>
                <a:solidFill>
                  <a:srgbClr val="000000"/>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5466228" y="5354198"/>
            <a:ext cx="5904392" cy="417512"/>
          </a:xfrm>
          <a:prstGeom prst="rect">
            <a:avLst/>
          </a:prstGeom>
        </p:spPr>
        <p:txBody>
          <a:bodyPr>
            <a:noAutofit/>
          </a:bodyPr>
          <a:lstStyle>
            <a:lvl1pPr marL="0" indent="0" algn="l" defTabSz="685749" rtl="0" eaLnBrk="1" latinLnBrk="0" hangingPunct="1">
              <a:spcAft>
                <a:spcPts val="450"/>
              </a:spcAft>
              <a:buNone/>
              <a:defRPr lang="en-US" sz="1800" kern="1200" dirty="0">
                <a:solidFill>
                  <a:schemeClr val="accent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10" name="Straight Connector 9"/>
          <p:cNvCxnSpPr/>
          <p:nvPr userDrawn="1"/>
        </p:nvCxnSpPr>
        <p:spPr>
          <a:xfrm>
            <a:off x="5572597" y="5221510"/>
            <a:ext cx="579802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3"/>
          </p:nvPr>
        </p:nvSpPr>
        <p:spPr>
          <a:xfrm>
            <a:off x="5466227" y="5772150"/>
            <a:ext cx="5840037" cy="419100"/>
          </a:xfrm>
          <a:prstGeom prst="rect">
            <a:avLst/>
          </a:prstGeom>
        </p:spPr>
        <p:txBody>
          <a:bodyPr>
            <a:noAutofit/>
          </a:bodyPr>
          <a:lstStyle>
            <a:lvl1pPr marL="0" indent="0">
              <a:buNone/>
              <a:defRPr sz="1400">
                <a:solidFill>
                  <a:schemeClr val="accent6"/>
                </a:solidFill>
              </a:defRPr>
            </a:lvl1pPr>
          </a:lstStyle>
          <a:p>
            <a:pPr lvl="0"/>
            <a:r>
              <a:rPr lang="en-US"/>
              <a:t>Click to edit Master text styles</a:t>
            </a:r>
          </a:p>
        </p:txBody>
      </p:sp>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73158"/>
          <a:stretch/>
        </p:blipFill>
        <p:spPr>
          <a:xfrm>
            <a:off x="8919411" y="1"/>
            <a:ext cx="3272588" cy="6858000"/>
          </a:xfrm>
          <a:prstGeom prst="rect">
            <a:avLst/>
          </a:prstGeom>
          <a:noFill/>
          <a:ln>
            <a:noFill/>
          </a:ln>
        </p:spPr>
      </p:pic>
      <p:grpSp>
        <p:nvGrpSpPr>
          <p:cNvPr id="26" name="Group 25"/>
          <p:cNvGrpSpPr/>
          <p:nvPr userDrawn="1"/>
        </p:nvGrpSpPr>
        <p:grpSpPr>
          <a:xfrm>
            <a:off x="9991558" y="6122952"/>
            <a:ext cx="1844842" cy="572324"/>
            <a:chOff x="1936751" y="5480050"/>
            <a:chExt cx="7558088" cy="2344738"/>
          </a:xfrm>
        </p:grpSpPr>
        <p:sp>
          <p:nvSpPr>
            <p:cNvPr id="27"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5953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5600" y="1447800"/>
            <a:ext cx="11474451"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28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C35D-B9E9-44BC-97E1-AB2C1FA2C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8D6E-A41B-49F0-9053-F37B95A57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A0DD7-F14B-4B3A-A502-BB317677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B7715-164F-419A-99FD-AB631C14357A}"/>
              </a:ext>
            </a:extLst>
          </p:cNvPr>
          <p:cNvSpPr>
            <a:spLocks noGrp="1"/>
          </p:cNvSpPr>
          <p:nvPr>
            <p:ph type="dt" sz="half" idx="10"/>
          </p:nvPr>
        </p:nvSpPr>
        <p:spPr/>
        <p:txBody>
          <a:bodyPr/>
          <a:lstStyle/>
          <a:p>
            <a:fld id="{30DFD48F-AE6D-43E9-ABD6-2816321F68D8}" type="datetimeFigureOut">
              <a:rPr lang="en-US" smtClean="0"/>
              <a:t>10/8/2022</a:t>
            </a:fld>
            <a:endParaRPr lang="en-US"/>
          </a:p>
        </p:txBody>
      </p:sp>
      <p:sp>
        <p:nvSpPr>
          <p:cNvPr id="6" name="Footer Placeholder 5">
            <a:extLst>
              <a:ext uri="{FF2B5EF4-FFF2-40B4-BE49-F238E27FC236}">
                <a16:creationId xmlns:a16="http://schemas.microsoft.com/office/drawing/2014/main" id="{9AD42420-9E63-4CB2-A9B7-E042FC10B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C7708-8670-4471-B222-5DAFBFA34286}"/>
              </a:ext>
            </a:extLst>
          </p:cNvPr>
          <p:cNvSpPr>
            <a:spLocks noGrp="1"/>
          </p:cNvSpPr>
          <p:nvPr>
            <p:ph type="sldNum" sz="quarter" idx="12"/>
          </p:nvPr>
        </p:nvSpPr>
        <p:spPr/>
        <p:txBody>
          <a:bodyPr/>
          <a:lstStyle/>
          <a:p>
            <a:fld id="{07938C39-307A-467C-AF17-58B2BC169095}" type="slidenum">
              <a:rPr lang="en-US" smtClean="0"/>
              <a:t>‹#›</a:t>
            </a:fld>
            <a:endParaRPr lang="en-US"/>
          </a:p>
        </p:txBody>
      </p:sp>
    </p:spTree>
    <p:extLst>
      <p:ext uri="{BB962C8B-B14F-4D97-AF65-F5344CB8AC3E}">
        <p14:creationId xmlns:p14="http://schemas.microsoft.com/office/powerpoint/2010/main" val="11749644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pening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71" y="1"/>
            <a:ext cx="12199571" cy="6857999"/>
          </a:xfrm>
          <a:prstGeom prst="rect">
            <a:avLst/>
          </a:prstGeom>
          <a:noFill/>
          <a:ln>
            <a:noFill/>
          </a:ln>
        </p:spPr>
      </p:pic>
      <p:grpSp>
        <p:nvGrpSpPr>
          <p:cNvPr id="20" name="Group 19"/>
          <p:cNvGrpSpPr/>
          <p:nvPr userDrawn="1"/>
        </p:nvGrpSpPr>
        <p:grpSpPr>
          <a:xfrm>
            <a:off x="7662660" y="4335379"/>
            <a:ext cx="3917067" cy="1215189"/>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77923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3_Opening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32" y="0"/>
            <a:ext cx="12190780" cy="6858000"/>
          </a:xfrm>
          <a:prstGeom prst="rect">
            <a:avLst/>
          </a:prstGeom>
          <a:noFill/>
          <a:ln>
            <a:noFill/>
          </a:ln>
        </p:spPr>
      </p:pic>
      <p:grpSp>
        <p:nvGrpSpPr>
          <p:cNvPr id="20" name="Group 19"/>
          <p:cNvGrpSpPr/>
          <p:nvPr userDrawn="1"/>
        </p:nvGrpSpPr>
        <p:grpSpPr>
          <a:xfrm>
            <a:off x="5331871" y="4767602"/>
            <a:ext cx="5100785" cy="1582412"/>
            <a:chOff x="1936751" y="5480050"/>
            <a:chExt cx="7558088" cy="2344738"/>
          </a:xfrm>
        </p:grpSpPr>
        <p:sp>
          <p:nvSpPr>
            <p:cNvPr id="21"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53812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0_Section/Breaker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2"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47372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1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55298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9_Sub_Section/Breaker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204" y="0"/>
            <a:ext cx="12190780" cy="6858000"/>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587128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0_Sub_Section/Breaker ">
    <p:spTree>
      <p:nvGrpSpPr>
        <p:cNvPr id="1" name=""/>
        <p:cNvGrpSpPr/>
        <p:nvPr/>
      </p:nvGrpSpPr>
      <p:grpSpPr>
        <a:xfrm>
          <a:off x="0" y="0"/>
          <a:ext cx="0" cy="0"/>
          <a:chOff x="0" y="0"/>
          <a:chExt cx="0" cy="0"/>
        </a:xfrm>
      </p:grpSpPr>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spc="-8" dirty="0">
                <a:ln>
                  <a:noFill/>
                </a:ln>
                <a:solidFill>
                  <a:schemeClr val="accent1"/>
                </a:solidFill>
                <a:latin typeface="Arial" panose="020B0604020202020204" pitchFamily="34" charset="0"/>
                <a:ea typeface="+mn-ea"/>
                <a:cs typeface="Arial" panose="020B0604020202020204" pitchFamily="34" charset="0"/>
              </a:defRPr>
            </a:lvl1pPr>
          </a:lstStyle>
          <a:p>
            <a:r>
              <a:rPr lang="en-US"/>
              <a:t>Click to edit Master title style</a:t>
            </a:r>
          </a:p>
        </p:txBody>
      </p:sp>
      <p:cxnSp>
        <p:nvCxnSpPr>
          <p:cNvPr id="10" name="Straight Connector 9"/>
          <p:cNvCxnSpPr/>
          <p:nvPr userDrawn="1"/>
        </p:nvCxnSpPr>
        <p:spPr>
          <a:xfrm flipH="1">
            <a:off x="7264401" y="4532670"/>
            <a:ext cx="466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9991558" y="6122952"/>
            <a:ext cx="1844842" cy="572324"/>
            <a:chOff x="1936751" y="5480050"/>
            <a:chExt cx="7558088" cy="2344738"/>
          </a:xfrm>
        </p:grpSpPr>
        <p:sp>
          <p:nvSpPr>
            <p:cNvPr id="23"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372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3_Section/Breaker ">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a:extLst>
              <a:ext uri="{28A0092B-C50C-407E-A947-70E740481C1C}">
                <a14:useLocalDpi xmlns:a14="http://schemas.microsoft.com/office/drawing/2010/main" val="0"/>
              </a:ext>
            </a:extLst>
          </a:blip>
          <a:srcRect t="24715"/>
          <a:stretch/>
        </p:blipFill>
        <p:spPr>
          <a:xfrm>
            <a:off x="3" y="-32085"/>
            <a:ext cx="12205149" cy="6890095"/>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3919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4_Section/Breaker ">
    <p:spTree>
      <p:nvGrpSpPr>
        <p:cNvPr id="1" name=""/>
        <p:cNvGrpSpPr/>
        <p:nvPr/>
      </p:nvGrpSpPr>
      <p:grpSpPr>
        <a:xfrm>
          <a:off x="0" y="0"/>
          <a:ext cx="0" cy="0"/>
          <a:chOff x="0" y="0"/>
          <a:chExt cx="0" cy="0"/>
        </a:xfrm>
      </p:grpSpPr>
      <p:pic>
        <p:nvPicPr>
          <p:cNvPr id="41" name="Picture 40"/>
          <p:cNvPicPr>
            <a:picLocks noChangeAspect="1"/>
          </p:cNvPicPr>
          <p:nvPr userDrawn="1"/>
        </p:nvPicPr>
        <p:blipFill rotWithShape="1">
          <a:blip r:embed="rId2">
            <a:extLst>
              <a:ext uri="{28A0092B-C50C-407E-A947-70E740481C1C}">
                <a14:useLocalDpi xmlns:a14="http://schemas.microsoft.com/office/drawing/2010/main" val="0"/>
              </a:ext>
            </a:extLst>
          </a:blip>
          <a:srcRect t="24540" b="1"/>
          <a:stretch/>
        </p:blipFill>
        <p:spPr>
          <a:xfrm>
            <a:off x="3" y="-48126"/>
            <a:ext cx="12205149" cy="6906136"/>
          </a:xfrm>
          <a:prstGeom prst="rect">
            <a:avLst/>
          </a:prstGeom>
          <a:noFill/>
          <a:ln>
            <a:noFill/>
          </a:ln>
        </p:spPr>
      </p:pic>
      <p:sp>
        <p:nvSpPr>
          <p:cNvPr id="2" name="Title 1"/>
          <p:cNvSpPr>
            <a:spLocks noGrp="1"/>
          </p:cNvSpPr>
          <p:nvPr>
            <p:ph type="ctrTitle"/>
          </p:nvPr>
        </p:nvSpPr>
        <p:spPr>
          <a:xfrm>
            <a:off x="7150099" y="3940170"/>
            <a:ext cx="4866548" cy="528638"/>
          </a:xfrm>
        </p:spPr>
        <p:txBody>
          <a:bodyPr anchor="b">
            <a:noAutofit/>
          </a:bodyPr>
          <a:lstStyle>
            <a:lvl1pPr marL="0" algn="r" defTabSz="685749" rtl="0" eaLnBrk="1" latinLnBrk="0" hangingPunct="1">
              <a:lnSpc>
                <a:spcPct val="100000"/>
              </a:lnSpc>
              <a:defRPr lang="en-US" sz="1900" b="1" kern="1200" dirty="0">
                <a:ln>
                  <a:noFill/>
                </a:ln>
                <a:solidFill>
                  <a:schemeClr val="bg1"/>
                </a:solidFill>
                <a:latin typeface="Arial" panose="020B0604020202020204" pitchFamily="34" charset="0"/>
                <a:ea typeface="+mn-ea"/>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7150098" y="4664266"/>
            <a:ext cx="4866551" cy="417512"/>
          </a:xfrm>
          <a:prstGeom prst="rect">
            <a:avLst/>
          </a:prstGeom>
        </p:spPr>
        <p:txBody>
          <a:bodyPr>
            <a:noAutofit/>
          </a:bodyPr>
          <a:lstStyle>
            <a:lvl1pPr marL="0" indent="0" algn="r" defTabSz="685749" rtl="0" eaLnBrk="1" latinLnBrk="0" hangingPunct="1">
              <a:lnSpc>
                <a:spcPct val="100000"/>
              </a:lnSpc>
              <a:spcAft>
                <a:spcPts val="450"/>
              </a:spcAft>
              <a:buNone/>
              <a:defRPr lang="en-US" sz="1500" kern="1200" dirty="0">
                <a:ln>
                  <a:noFill/>
                </a:ln>
                <a:solidFill>
                  <a:schemeClr val="bg1"/>
                </a:solidFill>
                <a:latin typeface="Arial" panose="020B0604020202020204" pitchFamily="34" charset="0"/>
                <a:ea typeface="+mn-ea"/>
                <a:cs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cxnSp>
        <p:nvCxnSpPr>
          <p:cNvPr id="58" name="Straight Connector 57"/>
          <p:cNvCxnSpPr/>
          <p:nvPr userDrawn="1"/>
        </p:nvCxnSpPr>
        <p:spPr>
          <a:xfrm flipH="1">
            <a:off x="7264401" y="4532670"/>
            <a:ext cx="46609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a:off x="9991557" y="6124008"/>
            <a:ext cx="1841972" cy="571323"/>
            <a:chOff x="8178800" y="5559425"/>
            <a:chExt cx="3106738" cy="963613"/>
          </a:xfrm>
        </p:grpSpPr>
        <p:sp>
          <p:nvSpPr>
            <p:cNvPr id="24" name="Freeform 23"/>
            <p:cNvSpPr>
              <a:spLocks/>
            </p:cNvSpPr>
            <p:nvPr/>
          </p:nvSpPr>
          <p:spPr bwMode="auto">
            <a:xfrm>
              <a:off x="9242425" y="5881688"/>
              <a:ext cx="252413" cy="325438"/>
            </a:xfrm>
            <a:custGeom>
              <a:avLst/>
              <a:gdLst>
                <a:gd name="T0" fmla="*/ 122 w 159"/>
                <a:gd name="T1" fmla="*/ 205 h 205"/>
                <a:gd name="T2" fmla="*/ 122 w 159"/>
                <a:gd name="T3" fmla="*/ 116 h 205"/>
                <a:gd name="T4" fmla="*/ 37 w 159"/>
                <a:gd name="T5" fmla="*/ 116 h 205"/>
                <a:gd name="T6" fmla="*/ 37 w 159"/>
                <a:gd name="T7" fmla="*/ 205 h 205"/>
                <a:gd name="T8" fmla="*/ 0 w 159"/>
                <a:gd name="T9" fmla="*/ 205 h 205"/>
                <a:gd name="T10" fmla="*/ 0 w 159"/>
                <a:gd name="T11" fmla="*/ 0 h 205"/>
                <a:gd name="T12" fmla="*/ 37 w 159"/>
                <a:gd name="T13" fmla="*/ 0 h 205"/>
                <a:gd name="T14" fmla="*/ 37 w 159"/>
                <a:gd name="T15" fmla="*/ 80 h 205"/>
                <a:gd name="T16" fmla="*/ 122 w 159"/>
                <a:gd name="T17" fmla="*/ 80 h 205"/>
                <a:gd name="T18" fmla="*/ 122 w 159"/>
                <a:gd name="T19" fmla="*/ 0 h 205"/>
                <a:gd name="T20" fmla="*/ 159 w 159"/>
                <a:gd name="T21" fmla="*/ 0 h 205"/>
                <a:gd name="T22" fmla="*/ 159 w 159"/>
                <a:gd name="T23" fmla="*/ 205 h 205"/>
                <a:gd name="T24" fmla="*/ 122 w 159"/>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05">
                  <a:moveTo>
                    <a:pt x="122" y="205"/>
                  </a:moveTo>
                  <a:lnTo>
                    <a:pt x="122" y="116"/>
                  </a:lnTo>
                  <a:lnTo>
                    <a:pt x="37" y="116"/>
                  </a:lnTo>
                  <a:lnTo>
                    <a:pt x="37" y="205"/>
                  </a:lnTo>
                  <a:lnTo>
                    <a:pt x="0" y="205"/>
                  </a:lnTo>
                  <a:lnTo>
                    <a:pt x="0" y="0"/>
                  </a:lnTo>
                  <a:lnTo>
                    <a:pt x="37" y="0"/>
                  </a:lnTo>
                  <a:lnTo>
                    <a:pt x="37" y="80"/>
                  </a:lnTo>
                  <a:lnTo>
                    <a:pt x="122" y="80"/>
                  </a:lnTo>
                  <a:lnTo>
                    <a:pt x="122" y="0"/>
                  </a:lnTo>
                  <a:lnTo>
                    <a:pt x="159" y="0"/>
                  </a:lnTo>
                  <a:lnTo>
                    <a:pt x="159" y="205"/>
                  </a:lnTo>
                  <a:lnTo>
                    <a:pt x="122"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558338" y="5881688"/>
              <a:ext cx="222250" cy="325438"/>
            </a:xfrm>
            <a:custGeom>
              <a:avLst/>
              <a:gdLst>
                <a:gd name="T0" fmla="*/ 0 w 140"/>
                <a:gd name="T1" fmla="*/ 205 h 205"/>
                <a:gd name="T2" fmla="*/ 0 w 140"/>
                <a:gd name="T3" fmla="*/ 0 h 205"/>
                <a:gd name="T4" fmla="*/ 140 w 140"/>
                <a:gd name="T5" fmla="*/ 0 h 205"/>
                <a:gd name="T6" fmla="*/ 140 w 140"/>
                <a:gd name="T7" fmla="*/ 33 h 205"/>
                <a:gd name="T8" fmla="*/ 37 w 140"/>
                <a:gd name="T9" fmla="*/ 33 h 205"/>
                <a:gd name="T10" fmla="*/ 37 w 140"/>
                <a:gd name="T11" fmla="*/ 81 h 205"/>
                <a:gd name="T12" fmla="*/ 127 w 140"/>
                <a:gd name="T13" fmla="*/ 81 h 205"/>
                <a:gd name="T14" fmla="*/ 127 w 140"/>
                <a:gd name="T15" fmla="*/ 115 h 205"/>
                <a:gd name="T16" fmla="*/ 37 w 140"/>
                <a:gd name="T17" fmla="*/ 115 h 205"/>
                <a:gd name="T18" fmla="*/ 37 w 140"/>
                <a:gd name="T19" fmla="*/ 172 h 205"/>
                <a:gd name="T20" fmla="*/ 140 w 140"/>
                <a:gd name="T21" fmla="*/ 172 h 205"/>
                <a:gd name="T22" fmla="*/ 140 w 140"/>
                <a:gd name="T23" fmla="*/ 205 h 205"/>
                <a:gd name="T24" fmla="*/ 0 w 140"/>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05">
                  <a:moveTo>
                    <a:pt x="0" y="205"/>
                  </a:moveTo>
                  <a:lnTo>
                    <a:pt x="0" y="0"/>
                  </a:lnTo>
                  <a:lnTo>
                    <a:pt x="140" y="0"/>
                  </a:lnTo>
                  <a:lnTo>
                    <a:pt x="140" y="33"/>
                  </a:lnTo>
                  <a:lnTo>
                    <a:pt x="37" y="33"/>
                  </a:lnTo>
                  <a:lnTo>
                    <a:pt x="37" y="81"/>
                  </a:lnTo>
                  <a:lnTo>
                    <a:pt x="127" y="81"/>
                  </a:lnTo>
                  <a:lnTo>
                    <a:pt x="127" y="115"/>
                  </a:lnTo>
                  <a:lnTo>
                    <a:pt x="37" y="115"/>
                  </a:lnTo>
                  <a:lnTo>
                    <a:pt x="37" y="172"/>
                  </a:lnTo>
                  <a:lnTo>
                    <a:pt x="140" y="172"/>
                  </a:lnTo>
                  <a:lnTo>
                    <a:pt x="140" y="205"/>
                  </a:lnTo>
                  <a:lnTo>
                    <a:pt x="0"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9809163" y="5881688"/>
              <a:ext cx="276225" cy="325438"/>
            </a:xfrm>
            <a:custGeom>
              <a:avLst/>
              <a:gdLst>
                <a:gd name="T0" fmla="*/ 133 w 174"/>
                <a:gd name="T1" fmla="*/ 205 h 205"/>
                <a:gd name="T2" fmla="*/ 87 w 174"/>
                <a:gd name="T3" fmla="*/ 131 h 205"/>
                <a:gd name="T4" fmla="*/ 41 w 174"/>
                <a:gd name="T5" fmla="*/ 205 h 205"/>
                <a:gd name="T6" fmla="*/ 0 w 174"/>
                <a:gd name="T7" fmla="*/ 205 h 205"/>
                <a:gd name="T8" fmla="*/ 65 w 174"/>
                <a:gd name="T9" fmla="*/ 101 h 205"/>
                <a:gd name="T10" fmla="*/ 1 w 174"/>
                <a:gd name="T11" fmla="*/ 0 h 205"/>
                <a:gd name="T12" fmla="*/ 42 w 174"/>
                <a:gd name="T13" fmla="*/ 0 h 205"/>
                <a:gd name="T14" fmla="*/ 88 w 174"/>
                <a:gd name="T15" fmla="*/ 72 h 205"/>
                <a:gd name="T16" fmla="*/ 133 w 174"/>
                <a:gd name="T17" fmla="*/ 0 h 205"/>
                <a:gd name="T18" fmla="*/ 173 w 174"/>
                <a:gd name="T19" fmla="*/ 0 h 205"/>
                <a:gd name="T20" fmla="*/ 110 w 174"/>
                <a:gd name="T21" fmla="*/ 101 h 205"/>
                <a:gd name="T22" fmla="*/ 174 w 174"/>
                <a:gd name="T23" fmla="*/ 205 h 205"/>
                <a:gd name="T24" fmla="*/ 133 w 174"/>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5">
                  <a:moveTo>
                    <a:pt x="133" y="205"/>
                  </a:moveTo>
                  <a:lnTo>
                    <a:pt x="87" y="131"/>
                  </a:lnTo>
                  <a:lnTo>
                    <a:pt x="41" y="205"/>
                  </a:lnTo>
                  <a:lnTo>
                    <a:pt x="0" y="205"/>
                  </a:lnTo>
                  <a:lnTo>
                    <a:pt x="65" y="101"/>
                  </a:lnTo>
                  <a:lnTo>
                    <a:pt x="1" y="0"/>
                  </a:lnTo>
                  <a:lnTo>
                    <a:pt x="42" y="0"/>
                  </a:lnTo>
                  <a:lnTo>
                    <a:pt x="88" y="72"/>
                  </a:lnTo>
                  <a:lnTo>
                    <a:pt x="133" y="0"/>
                  </a:lnTo>
                  <a:lnTo>
                    <a:pt x="173" y="0"/>
                  </a:lnTo>
                  <a:lnTo>
                    <a:pt x="110" y="101"/>
                  </a:lnTo>
                  <a:lnTo>
                    <a:pt x="174" y="205"/>
                  </a:lnTo>
                  <a:lnTo>
                    <a:pt x="133"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10088563" y="5881688"/>
              <a:ext cx="293688" cy="325438"/>
            </a:xfrm>
            <a:custGeom>
              <a:avLst/>
              <a:gdLst>
                <a:gd name="T0" fmla="*/ 146 w 185"/>
                <a:gd name="T1" fmla="*/ 205 h 205"/>
                <a:gd name="T2" fmla="*/ 133 w 185"/>
                <a:gd name="T3" fmla="*/ 166 h 205"/>
                <a:gd name="T4" fmla="*/ 51 w 185"/>
                <a:gd name="T5" fmla="*/ 166 h 205"/>
                <a:gd name="T6" fmla="*/ 38 w 185"/>
                <a:gd name="T7" fmla="*/ 205 h 205"/>
                <a:gd name="T8" fmla="*/ 0 w 185"/>
                <a:gd name="T9" fmla="*/ 205 h 205"/>
                <a:gd name="T10" fmla="*/ 72 w 185"/>
                <a:gd name="T11" fmla="*/ 0 h 205"/>
                <a:gd name="T12" fmla="*/ 113 w 185"/>
                <a:gd name="T13" fmla="*/ 0 h 205"/>
                <a:gd name="T14" fmla="*/ 185 w 185"/>
                <a:gd name="T15" fmla="*/ 205 h 205"/>
                <a:gd name="T16" fmla="*/ 146 w 185"/>
                <a:gd name="T17" fmla="*/ 205 h 205"/>
                <a:gd name="T18" fmla="*/ 92 w 185"/>
                <a:gd name="T19" fmla="*/ 45 h 205"/>
                <a:gd name="T20" fmla="*/ 63 w 185"/>
                <a:gd name="T21" fmla="*/ 132 h 205"/>
                <a:gd name="T22" fmla="*/ 121 w 185"/>
                <a:gd name="T23" fmla="*/ 132 h 205"/>
                <a:gd name="T24" fmla="*/ 92 w 185"/>
                <a:gd name="T25" fmla="*/ 4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205">
                  <a:moveTo>
                    <a:pt x="146" y="205"/>
                  </a:moveTo>
                  <a:lnTo>
                    <a:pt x="133" y="166"/>
                  </a:lnTo>
                  <a:lnTo>
                    <a:pt x="51" y="166"/>
                  </a:lnTo>
                  <a:lnTo>
                    <a:pt x="38" y="205"/>
                  </a:lnTo>
                  <a:lnTo>
                    <a:pt x="0" y="205"/>
                  </a:lnTo>
                  <a:lnTo>
                    <a:pt x="72" y="0"/>
                  </a:lnTo>
                  <a:lnTo>
                    <a:pt x="113" y="0"/>
                  </a:lnTo>
                  <a:lnTo>
                    <a:pt x="185" y="205"/>
                  </a:lnTo>
                  <a:lnTo>
                    <a:pt x="146" y="205"/>
                  </a:lnTo>
                  <a:close/>
                  <a:moveTo>
                    <a:pt x="92" y="45"/>
                  </a:moveTo>
                  <a:lnTo>
                    <a:pt x="63" y="132"/>
                  </a:lnTo>
                  <a:lnTo>
                    <a:pt x="121" y="132"/>
                  </a:lnTo>
                  <a:lnTo>
                    <a:pt x="9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394950" y="5875338"/>
              <a:ext cx="265113" cy="338138"/>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10709275" y="5875338"/>
              <a:ext cx="269875" cy="338138"/>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p:cNvSpPr>
            <p:nvPr/>
          </p:nvSpPr>
          <p:spPr bwMode="auto">
            <a:xfrm>
              <a:off x="11025188" y="5881688"/>
              <a:ext cx="260350" cy="325438"/>
            </a:xfrm>
            <a:custGeom>
              <a:avLst/>
              <a:gdLst>
                <a:gd name="T0" fmla="*/ 125 w 164"/>
                <a:gd name="T1" fmla="*/ 205 h 205"/>
                <a:gd name="T2" fmla="*/ 36 w 164"/>
                <a:gd name="T3" fmla="*/ 64 h 205"/>
                <a:gd name="T4" fmla="*/ 36 w 164"/>
                <a:gd name="T5" fmla="*/ 205 h 205"/>
                <a:gd name="T6" fmla="*/ 0 w 164"/>
                <a:gd name="T7" fmla="*/ 205 h 205"/>
                <a:gd name="T8" fmla="*/ 0 w 164"/>
                <a:gd name="T9" fmla="*/ 0 h 205"/>
                <a:gd name="T10" fmla="*/ 39 w 164"/>
                <a:gd name="T11" fmla="*/ 0 h 205"/>
                <a:gd name="T12" fmla="*/ 127 w 164"/>
                <a:gd name="T13" fmla="*/ 139 h 205"/>
                <a:gd name="T14" fmla="*/ 127 w 164"/>
                <a:gd name="T15" fmla="*/ 0 h 205"/>
                <a:gd name="T16" fmla="*/ 164 w 164"/>
                <a:gd name="T17" fmla="*/ 0 h 205"/>
                <a:gd name="T18" fmla="*/ 164 w 164"/>
                <a:gd name="T19" fmla="*/ 205 h 205"/>
                <a:gd name="T20" fmla="*/ 125 w 164"/>
                <a:gd name="T2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5">
                  <a:moveTo>
                    <a:pt x="125" y="205"/>
                  </a:moveTo>
                  <a:lnTo>
                    <a:pt x="36" y="64"/>
                  </a:lnTo>
                  <a:lnTo>
                    <a:pt x="36" y="205"/>
                  </a:lnTo>
                  <a:lnTo>
                    <a:pt x="0" y="205"/>
                  </a:lnTo>
                  <a:lnTo>
                    <a:pt x="0" y="0"/>
                  </a:lnTo>
                  <a:lnTo>
                    <a:pt x="39" y="0"/>
                  </a:lnTo>
                  <a:lnTo>
                    <a:pt x="127" y="139"/>
                  </a:lnTo>
                  <a:lnTo>
                    <a:pt x="127" y="0"/>
                  </a:lnTo>
                  <a:lnTo>
                    <a:pt x="164" y="0"/>
                  </a:lnTo>
                  <a:lnTo>
                    <a:pt x="164" y="205"/>
                  </a:lnTo>
                  <a:lnTo>
                    <a:pt x="12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8596313" y="6281738"/>
              <a:ext cx="417513" cy="241300"/>
            </a:xfrm>
            <a:custGeom>
              <a:avLst/>
              <a:gdLst>
                <a:gd name="T0" fmla="*/ 88 w 263"/>
                <a:gd name="T1" fmla="*/ 0 h 152"/>
                <a:gd name="T2" fmla="*/ 0 w 263"/>
                <a:gd name="T3" fmla="*/ 152 h 152"/>
                <a:gd name="T4" fmla="*/ 263 w 263"/>
                <a:gd name="T5" fmla="*/ 0 h 152"/>
                <a:gd name="T6" fmla="*/ 88 w 263"/>
                <a:gd name="T7" fmla="*/ 0 h 152"/>
              </a:gdLst>
              <a:ahLst/>
              <a:cxnLst>
                <a:cxn ang="0">
                  <a:pos x="T0" y="T1"/>
                </a:cxn>
                <a:cxn ang="0">
                  <a:pos x="T2" y="T3"/>
                </a:cxn>
                <a:cxn ang="0">
                  <a:pos x="T4" y="T5"/>
                </a:cxn>
                <a:cxn ang="0">
                  <a:pos x="T6" y="T7"/>
                </a:cxn>
              </a:cxnLst>
              <a:rect l="0" t="0" r="r" b="b"/>
              <a:pathLst>
                <a:path w="263" h="152">
                  <a:moveTo>
                    <a:pt x="88" y="0"/>
                  </a:moveTo>
                  <a:lnTo>
                    <a:pt x="0" y="152"/>
                  </a:lnTo>
                  <a:lnTo>
                    <a:pt x="263" y="0"/>
                  </a:lnTo>
                  <a:lnTo>
                    <a:pt x="88"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8736013" y="5799138"/>
              <a:ext cx="277813" cy="482600"/>
            </a:xfrm>
            <a:custGeom>
              <a:avLst/>
              <a:gdLst>
                <a:gd name="T0" fmla="*/ 175 w 175"/>
                <a:gd name="T1" fmla="*/ 304 h 304"/>
                <a:gd name="T2" fmla="*/ 175 w 175"/>
                <a:gd name="T3" fmla="*/ 0 h 304"/>
                <a:gd name="T4" fmla="*/ 175 w 175"/>
                <a:gd name="T5" fmla="*/ 0 h 304"/>
                <a:gd name="T6" fmla="*/ 0 w 175"/>
                <a:gd name="T7" fmla="*/ 304 h 304"/>
                <a:gd name="T8" fmla="*/ 175 w 175"/>
                <a:gd name="T9" fmla="*/ 304 h 304"/>
              </a:gdLst>
              <a:ahLst/>
              <a:cxnLst>
                <a:cxn ang="0">
                  <a:pos x="T0" y="T1"/>
                </a:cxn>
                <a:cxn ang="0">
                  <a:pos x="T2" y="T3"/>
                </a:cxn>
                <a:cxn ang="0">
                  <a:pos x="T4" y="T5"/>
                </a:cxn>
                <a:cxn ang="0">
                  <a:pos x="T6" y="T7"/>
                </a:cxn>
                <a:cxn ang="0">
                  <a:pos x="T8" y="T9"/>
                </a:cxn>
              </a:cxnLst>
              <a:rect l="0" t="0" r="r" b="b"/>
              <a:pathLst>
                <a:path w="175" h="304">
                  <a:moveTo>
                    <a:pt x="175" y="304"/>
                  </a:moveTo>
                  <a:lnTo>
                    <a:pt x="175" y="0"/>
                  </a:lnTo>
                  <a:lnTo>
                    <a:pt x="175" y="0"/>
                  </a:lnTo>
                  <a:lnTo>
                    <a:pt x="0" y="304"/>
                  </a:lnTo>
                  <a:lnTo>
                    <a:pt x="175" y="304"/>
                  </a:lnTo>
                  <a:close/>
                </a:path>
              </a:pathLst>
            </a:custGeom>
            <a:solidFill>
              <a:schemeClr val="bg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8318500" y="5559425"/>
              <a:ext cx="277813" cy="603250"/>
            </a:xfrm>
            <a:custGeom>
              <a:avLst/>
              <a:gdLst>
                <a:gd name="T0" fmla="*/ 43 w 175"/>
                <a:gd name="T1" fmla="*/ 380 h 380"/>
                <a:gd name="T2" fmla="*/ 175 w 175"/>
                <a:gd name="T3" fmla="*/ 303 h 380"/>
                <a:gd name="T4" fmla="*/ 175 w 175"/>
                <a:gd name="T5" fmla="*/ 0 h 380"/>
                <a:gd name="T6" fmla="*/ 0 w 175"/>
                <a:gd name="T7" fmla="*/ 303 h 380"/>
                <a:gd name="T8" fmla="*/ 43 w 175"/>
                <a:gd name="T9" fmla="*/ 380 h 380"/>
              </a:gdLst>
              <a:ahLst/>
              <a:cxnLst>
                <a:cxn ang="0">
                  <a:pos x="T0" y="T1"/>
                </a:cxn>
                <a:cxn ang="0">
                  <a:pos x="T2" y="T3"/>
                </a:cxn>
                <a:cxn ang="0">
                  <a:pos x="T4" y="T5"/>
                </a:cxn>
                <a:cxn ang="0">
                  <a:pos x="T6" y="T7"/>
                </a:cxn>
                <a:cxn ang="0">
                  <a:pos x="T8" y="T9"/>
                </a:cxn>
              </a:cxnLst>
              <a:rect l="0" t="0" r="r" b="b"/>
              <a:pathLst>
                <a:path w="175" h="380">
                  <a:moveTo>
                    <a:pt x="43" y="380"/>
                  </a:moveTo>
                  <a:lnTo>
                    <a:pt x="175" y="303"/>
                  </a:lnTo>
                  <a:lnTo>
                    <a:pt x="175" y="0"/>
                  </a:lnTo>
                  <a:lnTo>
                    <a:pt x="0" y="303"/>
                  </a:lnTo>
                  <a:lnTo>
                    <a:pt x="43" y="38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456613" y="6281738"/>
              <a:ext cx="139700" cy="241300"/>
            </a:xfrm>
            <a:custGeom>
              <a:avLst/>
              <a:gdLst>
                <a:gd name="T0" fmla="*/ 0 w 88"/>
                <a:gd name="T1" fmla="*/ 0 h 152"/>
                <a:gd name="T2" fmla="*/ 88 w 88"/>
                <a:gd name="T3" fmla="*/ 152 h 152"/>
                <a:gd name="T4" fmla="*/ 88 w 88"/>
                <a:gd name="T5" fmla="*/ 0 h 152"/>
                <a:gd name="T6" fmla="*/ 0 w 88"/>
                <a:gd name="T7" fmla="*/ 0 h 152"/>
              </a:gdLst>
              <a:ahLst/>
              <a:cxnLst>
                <a:cxn ang="0">
                  <a:pos x="T0" y="T1"/>
                </a:cxn>
                <a:cxn ang="0">
                  <a:pos x="T2" y="T3"/>
                </a:cxn>
                <a:cxn ang="0">
                  <a:pos x="T4" y="T5"/>
                </a:cxn>
                <a:cxn ang="0">
                  <a:pos x="T6" y="T7"/>
                </a:cxn>
              </a:cxnLst>
              <a:rect l="0" t="0" r="r" b="b"/>
              <a:pathLst>
                <a:path w="88" h="152">
                  <a:moveTo>
                    <a:pt x="0" y="0"/>
                  </a:moveTo>
                  <a:lnTo>
                    <a:pt x="88" y="152"/>
                  </a:lnTo>
                  <a:lnTo>
                    <a:pt x="88" y="0"/>
                  </a:lnTo>
                  <a:lnTo>
                    <a:pt x="0" y="0"/>
                  </a:lnTo>
                  <a:close/>
                </a:path>
              </a:pathLst>
            </a:custGeom>
            <a:solidFill>
              <a:schemeClr val="bg1">
                <a:alpha val="59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8386762" y="6040438"/>
              <a:ext cx="209551" cy="241301"/>
            </a:xfrm>
            <a:custGeom>
              <a:avLst/>
              <a:gdLst>
                <a:gd name="T0" fmla="*/ 132 w 132"/>
                <a:gd name="T1" fmla="*/ 0 h 152"/>
                <a:gd name="T2" fmla="*/ 0 w 132"/>
                <a:gd name="T3" fmla="*/ 77 h 152"/>
                <a:gd name="T4" fmla="*/ 44 w 132"/>
                <a:gd name="T5" fmla="*/ 152 h 152"/>
                <a:gd name="T6" fmla="*/ 132 w 132"/>
                <a:gd name="T7" fmla="*/ 152 h 152"/>
                <a:gd name="T8" fmla="*/ 132 w 132"/>
                <a:gd name="T9" fmla="*/ 0 h 152"/>
              </a:gdLst>
              <a:ahLst/>
              <a:cxnLst>
                <a:cxn ang="0">
                  <a:pos x="T0" y="T1"/>
                </a:cxn>
                <a:cxn ang="0">
                  <a:pos x="T2" y="T3"/>
                </a:cxn>
                <a:cxn ang="0">
                  <a:pos x="T4" y="T5"/>
                </a:cxn>
                <a:cxn ang="0">
                  <a:pos x="T6" y="T7"/>
                </a:cxn>
                <a:cxn ang="0">
                  <a:pos x="T8" y="T9"/>
                </a:cxn>
              </a:cxnLst>
              <a:rect l="0" t="0" r="r" b="b"/>
              <a:pathLst>
                <a:path w="132" h="152">
                  <a:moveTo>
                    <a:pt x="132" y="0"/>
                  </a:moveTo>
                  <a:lnTo>
                    <a:pt x="0" y="77"/>
                  </a:lnTo>
                  <a:lnTo>
                    <a:pt x="44" y="152"/>
                  </a:lnTo>
                  <a:lnTo>
                    <a:pt x="132" y="152"/>
                  </a:lnTo>
                  <a:lnTo>
                    <a:pt x="132" y="0"/>
                  </a:lnTo>
                  <a:close/>
                </a:path>
              </a:pathLst>
            </a:custGeom>
            <a:solidFill>
              <a:srgbClr val="FFFFFF">
                <a:alpha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178800" y="6162675"/>
              <a:ext cx="277813" cy="119063"/>
            </a:xfrm>
            <a:custGeom>
              <a:avLst/>
              <a:gdLst>
                <a:gd name="T0" fmla="*/ 0 w 175"/>
                <a:gd name="T1" fmla="*/ 75 h 75"/>
                <a:gd name="T2" fmla="*/ 175 w 175"/>
                <a:gd name="T3" fmla="*/ 75 h 75"/>
                <a:gd name="T4" fmla="*/ 131 w 175"/>
                <a:gd name="T5" fmla="*/ 0 h 75"/>
                <a:gd name="T6" fmla="*/ 0 w 175"/>
                <a:gd name="T7" fmla="*/ 75 h 75"/>
              </a:gdLst>
              <a:ahLst/>
              <a:cxnLst>
                <a:cxn ang="0">
                  <a:pos x="T0" y="T1"/>
                </a:cxn>
                <a:cxn ang="0">
                  <a:pos x="T2" y="T3"/>
                </a:cxn>
                <a:cxn ang="0">
                  <a:pos x="T4" y="T5"/>
                </a:cxn>
                <a:cxn ang="0">
                  <a:pos x="T6" y="T7"/>
                </a:cxn>
              </a:cxnLst>
              <a:rect l="0" t="0" r="r" b="b"/>
              <a:pathLst>
                <a:path w="175" h="75">
                  <a:moveTo>
                    <a:pt x="0" y="75"/>
                  </a:moveTo>
                  <a:lnTo>
                    <a:pt x="175" y="75"/>
                  </a:lnTo>
                  <a:lnTo>
                    <a:pt x="131" y="0"/>
                  </a:lnTo>
                  <a:lnTo>
                    <a:pt x="0" y="75"/>
                  </a:lnTo>
                  <a:close/>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8596313" y="5799138"/>
              <a:ext cx="417513" cy="482600"/>
            </a:xfrm>
            <a:custGeom>
              <a:avLst/>
              <a:gdLst>
                <a:gd name="T0" fmla="*/ 88 w 263"/>
                <a:gd name="T1" fmla="*/ 304 h 304"/>
                <a:gd name="T2" fmla="*/ 263 w 263"/>
                <a:gd name="T3" fmla="*/ 0 h 304"/>
                <a:gd name="T4" fmla="*/ 0 w 263"/>
                <a:gd name="T5" fmla="*/ 152 h 304"/>
                <a:gd name="T6" fmla="*/ 0 w 263"/>
                <a:gd name="T7" fmla="*/ 304 h 304"/>
                <a:gd name="T8" fmla="*/ 88 w 263"/>
                <a:gd name="T9" fmla="*/ 304 h 304"/>
              </a:gdLst>
              <a:ahLst/>
              <a:cxnLst>
                <a:cxn ang="0">
                  <a:pos x="T0" y="T1"/>
                </a:cxn>
                <a:cxn ang="0">
                  <a:pos x="T2" y="T3"/>
                </a:cxn>
                <a:cxn ang="0">
                  <a:pos x="T4" y="T5"/>
                </a:cxn>
                <a:cxn ang="0">
                  <a:pos x="T6" y="T7"/>
                </a:cxn>
                <a:cxn ang="0">
                  <a:pos x="T8" y="T9"/>
                </a:cxn>
              </a:cxnLst>
              <a:rect l="0" t="0" r="r" b="b"/>
              <a:pathLst>
                <a:path w="263" h="304">
                  <a:moveTo>
                    <a:pt x="88" y="304"/>
                  </a:moveTo>
                  <a:lnTo>
                    <a:pt x="263" y="0"/>
                  </a:lnTo>
                  <a:lnTo>
                    <a:pt x="0" y="152"/>
                  </a:lnTo>
                  <a:lnTo>
                    <a:pt x="0" y="304"/>
                  </a:lnTo>
                  <a:lnTo>
                    <a:pt x="88" y="304"/>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178800" y="5799138"/>
              <a:ext cx="139700" cy="482600"/>
            </a:xfrm>
            <a:custGeom>
              <a:avLst/>
              <a:gdLst>
                <a:gd name="T0" fmla="*/ 0 w 88"/>
                <a:gd name="T1" fmla="*/ 0 h 304"/>
                <a:gd name="T2" fmla="*/ 0 w 88"/>
                <a:gd name="T3" fmla="*/ 304 h 304"/>
                <a:gd name="T4" fmla="*/ 88 w 88"/>
                <a:gd name="T5" fmla="*/ 152 h 304"/>
                <a:gd name="T6" fmla="*/ 0 w 88"/>
                <a:gd name="T7" fmla="*/ 0 h 304"/>
              </a:gdLst>
              <a:ahLst/>
              <a:cxnLst>
                <a:cxn ang="0">
                  <a:pos x="T0" y="T1"/>
                </a:cxn>
                <a:cxn ang="0">
                  <a:pos x="T2" y="T3"/>
                </a:cxn>
                <a:cxn ang="0">
                  <a:pos x="T4" y="T5"/>
                </a:cxn>
                <a:cxn ang="0">
                  <a:pos x="T6" y="T7"/>
                </a:cxn>
              </a:cxnLst>
              <a:rect l="0" t="0" r="r" b="b"/>
              <a:pathLst>
                <a:path w="88" h="304">
                  <a:moveTo>
                    <a:pt x="0" y="0"/>
                  </a:moveTo>
                  <a:lnTo>
                    <a:pt x="0" y="304"/>
                  </a:lnTo>
                  <a:lnTo>
                    <a:pt x="88" y="152"/>
                  </a:lnTo>
                  <a:lnTo>
                    <a:pt x="0" y="0"/>
                  </a:lnTo>
                  <a:close/>
                </a:path>
              </a:pathLst>
            </a:custGeom>
            <a:solidFill>
              <a:srgbClr val="FFFFFF">
                <a:alpha val="37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8178800" y="5559425"/>
              <a:ext cx="417513" cy="481013"/>
            </a:xfrm>
            <a:custGeom>
              <a:avLst/>
              <a:gdLst>
                <a:gd name="T0" fmla="*/ 263 w 263"/>
                <a:gd name="T1" fmla="*/ 0 h 303"/>
                <a:gd name="T2" fmla="*/ 0 w 263"/>
                <a:gd name="T3" fmla="*/ 151 h 303"/>
                <a:gd name="T4" fmla="*/ 88 w 263"/>
                <a:gd name="T5" fmla="*/ 303 h 303"/>
                <a:gd name="T6" fmla="*/ 263 w 263"/>
                <a:gd name="T7" fmla="*/ 0 h 303"/>
              </a:gdLst>
              <a:ahLst/>
              <a:cxnLst>
                <a:cxn ang="0">
                  <a:pos x="T0" y="T1"/>
                </a:cxn>
                <a:cxn ang="0">
                  <a:pos x="T2" y="T3"/>
                </a:cxn>
                <a:cxn ang="0">
                  <a:pos x="T4" y="T5"/>
                </a:cxn>
                <a:cxn ang="0">
                  <a:pos x="T6" y="T7"/>
                </a:cxn>
              </a:cxnLst>
              <a:rect l="0" t="0" r="r" b="b"/>
              <a:pathLst>
                <a:path w="263" h="303">
                  <a:moveTo>
                    <a:pt x="263" y="0"/>
                  </a:moveTo>
                  <a:lnTo>
                    <a:pt x="0" y="151"/>
                  </a:lnTo>
                  <a:lnTo>
                    <a:pt x="88" y="303"/>
                  </a:lnTo>
                  <a:lnTo>
                    <a:pt x="263" y="0"/>
                  </a:lnTo>
                  <a:close/>
                </a:path>
              </a:pathLst>
            </a:custGeom>
            <a:solidFill>
              <a:srgbClr val="FFFFFF">
                <a:alpha val="9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82084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Agenda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2083" y="-1"/>
            <a:ext cx="12224084" cy="5823285"/>
          </a:xfrm>
          <a:prstGeom prst="rect">
            <a:avLst/>
          </a:prstGeom>
        </p:spPr>
      </p:pic>
      <p:sp>
        <p:nvSpPr>
          <p:cNvPr id="3" name="Content Placeholder 2"/>
          <p:cNvSpPr>
            <a:spLocks noGrp="1"/>
          </p:cNvSpPr>
          <p:nvPr>
            <p:ph idx="1"/>
          </p:nvPr>
        </p:nvSpPr>
        <p:spPr>
          <a:xfrm>
            <a:off x="373582" y="1478780"/>
            <a:ext cx="4704941"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381000" y="647700"/>
            <a:ext cx="3657600" cy="495300"/>
          </a:xfrm>
        </p:spPr>
        <p:txBody>
          <a:bodyPr>
            <a:no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07431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635" b="16696"/>
          <a:stretch/>
        </p:blipFill>
        <p:spPr>
          <a:xfrm>
            <a:off x="3721768" y="0"/>
            <a:ext cx="8470232" cy="4035032"/>
          </a:xfrm>
          <a:prstGeom prst="rect">
            <a:avLst/>
          </a:prstGeom>
        </p:spPr>
      </p:pic>
      <p:sp>
        <p:nvSpPr>
          <p:cNvPr id="2" name="Title 1"/>
          <p:cNvSpPr>
            <a:spLocks noGrp="1"/>
          </p:cNvSpPr>
          <p:nvPr>
            <p:ph type="title"/>
          </p:nvPr>
        </p:nvSpPr>
        <p:spPr>
          <a:xfrm>
            <a:off x="381001" y="647700"/>
            <a:ext cx="6467723" cy="495300"/>
          </a:xfrm>
        </p:spPr>
        <p:txBody>
          <a:bodyPr/>
          <a:lstStyle/>
          <a:p>
            <a:r>
              <a:rPr lang="en-US"/>
              <a:t>Click to edit Master title style</a:t>
            </a:r>
          </a:p>
        </p:txBody>
      </p:sp>
      <p:sp>
        <p:nvSpPr>
          <p:cNvPr id="6" name="Content Placeholder 2"/>
          <p:cNvSpPr>
            <a:spLocks noGrp="1"/>
          </p:cNvSpPr>
          <p:nvPr>
            <p:ph idx="1"/>
          </p:nvPr>
        </p:nvSpPr>
        <p:spPr>
          <a:xfrm>
            <a:off x="373582" y="1478780"/>
            <a:ext cx="6460965" cy="4464820"/>
          </a:xfrm>
          <a:prstGeom prst="rect">
            <a:avLst/>
          </a:prstGeom>
        </p:spPr>
        <p:txBody>
          <a:bodyPr/>
          <a:lstStyle>
            <a:lvl1pPr marL="342900" indent="-342900">
              <a:lnSpc>
                <a:spcPct val="100000"/>
              </a:lnSpc>
              <a:spcBef>
                <a:spcPts val="200"/>
              </a:spcBef>
              <a:spcAft>
                <a:spcPts val="200"/>
              </a:spcAft>
              <a:buClr>
                <a:srgbClr val="0098BA"/>
              </a:buClr>
              <a:buFont typeface="+mj-lt"/>
              <a:buAutoNum type="arabicPeriod"/>
              <a:defRPr sz="1600"/>
            </a:lvl1pPr>
            <a:lvl2pPr marL="685800" indent="-342900">
              <a:lnSpc>
                <a:spcPct val="100000"/>
              </a:lnSpc>
              <a:spcBef>
                <a:spcPts val="200"/>
              </a:spcBef>
              <a:spcAft>
                <a:spcPts val="200"/>
              </a:spcAft>
              <a:buFont typeface="+mj-lt"/>
              <a:buAutoNum type="alphaLcParenR"/>
              <a:defRPr/>
            </a:lvl2pPr>
            <a:lvl3pPr marL="914400" indent="-230188">
              <a:buFont typeface="+mj-lt"/>
              <a:buAutoNum type="romanLcPeriod"/>
              <a:defRPr/>
            </a:lvl3pPr>
            <a:lvl4pPr marL="1144588" indent="-230188">
              <a:buClr>
                <a:schemeClr val="tx2"/>
              </a:buClr>
              <a:buSzPct val="80000"/>
              <a:defRPr/>
            </a:lvl4pPr>
            <a:lvl5pPr>
              <a:buClr>
                <a:srgbClr val="545559"/>
              </a:buClr>
              <a:buSzPct val="93000"/>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4122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5.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theme" Target="../theme/theme4.xml"/><Relationship Id="rId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29.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28.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24.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image" Target="../media/image24.png"/><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image" Target="../media/image54.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image" Target="../media/image29.png"/><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theme" Target="../theme/theme8.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41" Type="http://schemas.openxmlformats.org/officeDocument/2006/relationships/image" Target="../media/image29.png"/><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theme" Target="../theme/theme9.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BD72F-C010-48BC-BE4F-787929411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A7EEBF-970E-4225-9423-B3C6663114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3C164-BC7D-4E2E-9B60-15A198C7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DFD48F-AE6D-43E9-ABD6-2816321F68D8}" type="datetimeFigureOut">
              <a:rPr lang="en-US" smtClean="0"/>
              <a:t>10/8/2022</a:t>
            </a:fld>
            <a:endParaRPr lang="en-US"/>
          </a:p>
        </p:txBody>
      </p:sp>
      <p:sp>
        <p:nvSpPr>
          <p:cNvPr id="5" name="Footer Placeholder 4">
            <a:extLst>
              <a:ext uri="{FF2B5EF4-FFF2-40B4-BE49-F238E27FC236}">
                <a16:creationId xmlns:a16="http://schemas.microsoft.com/office/drawing/2014/main" id="{72830D25-0C25-4A6F-AF0F-677CE683F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875FE-8CD0-4B06-832A-E8384BE5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8C39-307A-467C-AF17-58B2BC169095}" type="slidenum">
              <a:rPr lang="en-US" smtClean="0"/>
              <a:t>‹#›</a:t>
            </a:fld>
            <a:endParaRPr lang="en-US"/>
          </a:p>
        </p:txBody>
      </p:sp>
    </p:spTree>
    <p:extLst>
      <p:ext uri="{BB962C8B-B14F-4D97-AF65-F5344CB8AC3E}">
        <p14:creationId xmlns:p14="http://schemas.microsoft.com/office/powerpoint/2010/main" val="383831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9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2449743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884" r:id="rId33"/>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E7E6-B74B-2D41-B6D6-C76B1DCCDC59}"/>
              </a:ext>
            </a:extLst>
          </p:cNvPr>
          <p:cNvSpPr txBox="1"/>
          <p:nvPr userDrawn="1"/>
        </p:nvSpPr>
        <p:spPr>
          <a:xfrm>
            <a:off x="537030" y="6144577"/>
            <a:ext cx="388620" cy="365125"/>
          </a:xfrm>
          <a:prstGeom prst="rect">
            <a:avLst/>
          </a:prstGeom>
          <a:noFill/>
        </p:spPr>
        <p:txBody>
          <a:bodyPr wrap="none" rtlCol="0" anchor="ctr">
            <a:noAutofit/>
          </a:bodyPr>
          <a:lstStyle/>
          <a:p>
            <a:pPr algn="l"/>
            <a:fld id="{A7AA8B22-FDF6-2048-9CAC-8C55A3435F10}" type="slidenum">
              <a:rPr lang="en-GB" sz="800" noProof="0" smtClean="0">
                <a:solidFill>
                  <a:srgbClr val="000000"/>
                </a:solidFill>
                <a:latin typeface="Arial" panose="020B0604020202020204" pitchFamily="34" charset="0"/>
                <a:cs typeface="Arial" panose="020B0604020202020204" pitchFamily="34" charset="0"/>
              </a:rPr>
              <a:pPr algn="l"/>
              <a:t>‹#›</a:t>
            </a:fld>
            <a:endParaRPr lang="en-GB" sz="800" noProof="0">
              <a:solidFill>
                <a:srgbClr val="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F495C6C-1645-D640-9E03-34C2A9A19A32}"/>
              </a:ext>
            </a:extLst>
          </p:cNvPr>
          <p:cNvSpPr txBox="1"/>
          <p:nvPr userDrawn="1"/>
        </p:nvSpPr>
        <p:spPr>
          <a:xfrm>
            <a:off x="819632" y="6144577"/>
            <a:ext cx="4114800" cy="36512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solidFill>
                  <a:srgbClr val="000000"/>
                </a:solidFill>
              </a:rPr>
              <a:t>|   </a:t>
            </a:r>
            <a:r>
              <a:rPr lang="en-GB" sz="800" noProof="0">
                <a:solidFill>
                  <a:srgbClr val="000000"/>
                </a:solidFill>
                <a:latin typeface="Arial" panose="020B0604020202020204" pitchFamily="34" charset="0"/>
                <a:cs typeface="Arial" panose="020B0604020202020204" pitchFamily="34" charset="0"/>
              </a:rPr>
              <a:t>  hexagon.com</a:t>
            </a:r>
          </a:p>
        </p:txBody>
      </p:sp>
    </p:spTree>
    <p:extLst>
      <p:ext uri="{BB962C8B-B14F-4D97-AF65-F5344CB8AC3E}">
        <p14:creationId xmlns:p14="http://schemas.microsoft.com/office/powerpoint/2010/main" val="19095337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936">
          <p15:clr>
            <a:srgbClr val="F26B43"/>
          </p15:clr>
        </p15:guide>
        <p15:guide id="7" orient="horz" pos="4008">
          <p15:clr>
            <a:srgbClr val="F26B43"/>
          </p15:clr>
        </p15:guide>
        <p15:guide id="8" orient="horz" pos="3696">
          <p15:clr>
            <a:srgbClr val="F26B43"/>
          </p15:clr>
        </p15:guide>
        <p15:guide id="9" orient="horz" pos="960">
          <p15:clr>
            <a:srgbClr val="F26B43"/>
          </p15:clr>
        </p15:guide>
        <p15:guide id="10" orient="horz" pos="864">
          <p15:clr>
            <a:srgbClr val="F26B43"/>
          </p15:clr>
        </p15:guide>
        <p15:guide id="11" orient="horz" pos="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20"/>
          <p:cNvSpPr txBox="1"/>
          <p:nvPr userDrawn="1"/>
        </p:nvSpPr>
        <p:spPr>
          <a:xfrm>
            <a:off x="849285" y="6313322"/>
            <a:ext cx="4962525" cy="230832"/>
          </a:xfrm>
          <a:prstGeom prst="rect">
            <a:avLst/>
          </a:prstGeom>
          <a:noFill/>
        </p:spPr>
        <p:txBody>
          <a:bodyPr wrap="square" rtlCol="0" anchor="b" anchorCtr="0">
            <a:spAutoFit/>
          </a:bodyPr>
          <a:lstStyle/>
          <a:p>
            <a:pPr algn="l"/>
            <a:r>
              <a:rPr lang="en-US" sz="900" baseline="0">
                <a:solidFill>
                  <a:schemeClr val="bg1">
                    <a:lumMod val="50000"/>
                  </a:schemeClr>
                </a:solidFill>
              </a:rPr>
              <a:t>Confidential  </a:t>
            </a:r>
            <a:endParaRPr lang="en-US" sz="900">
              <a:solidFill>
                <a:schemeClr val="bg1">
                  <a:lumMod val="50000"/>
                </a:schemeClr>
              </a:solidFill>
            </a:endParaRPr>
          </a:p>
        </p:txBody>
      </p:sp>
      <p:sp>
        <p:nvSpPr>
          <p:cNvPr id="22" name="TextBox 21"/>
          <p:cNvSpPr txBox="1"/>
          <p:nvPr userDrawn="1"/>
        </p:nvSpPr>
        <p:spPr>
          <a:xfrm>
            <a:off x="289711" y="6325772"/>
            <a:ext cx="517265" cy="230832"/>
          </a:xfrm>
          <a:prstGeom prst="rect">
            <a:avLst/>
          </a:prstGeom>
          <a:noFill/>
        </p:spPr>
        <p:txBody>
          <a:bodyPr wrap="square" rtlCol="0">
            <a:spAutoFit/>
          </a:bodyPr>
          <a:lstStyle/>
          <a:p>
            <a:pPr algn="ctr"/>
            <a:fld id="{DB8CD98A-3E22-453F-A62A-E5EC241D5152}" type="slidenum">
              <a:rPr lang="en-US" sz="900" smtClean="0">
                <a:solidFill>
                  <a:schemeClr val="bg1">
                    <a:lumMod val="50000"/>
                  </a:schemeClr>
                </a:solidFill>
              </a:rPr>
              <a:pPr algn="ctr"/>
              <a:t>‹#›</a:t>
            </a:fld>
            <a:r>
              <a:rPr lang="en-US" sz="900">
                <a:solidFill>
                  <a:schemeClr val="bg1">
                    <a:lumMod val="50000"/>
                  </a:schemeClr>
                </a:solidFill>
              </a:rPr>
              <a:t> </a:t>
            </a:r>
          </a:p>
        </p:txBody>
      </p:sp>
      <p:pic>
        <p:nvPicPr>
          <p:cNvPr id="3" name="Picture 2" descr="mining_temp_.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29"/>
            <a:ext cx="12218458" cy="305462"/>
          </a:xfrm>
          <a:prstGeom prst="rect">
            <a:avLst/>
          </a:prstGeom>
        </p:spPr>
      </p:pic>
      <p:pic>
        <p:nvPicPr>
          <p:cNvPr id="4" name="Picture 3" descr="Hexagon_Mining_RGB_Standard.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6564" y="5982084"/>
            <a:ext cx="1823263" cy="562070"/>
          </a:xfrm>
          <a:prstGeom prst="rect">
            <a:avLst/>
          </a:prstGeom>
        </p:spPr>
      </p:pic>
    </p:spTree>
    <p:extLst>
      <p:ext uri="{BB962C8B-B14F-4D97-AF65-F5344CB8AC3E}">
        <p14:creationId xmlns:p14="http://schemas.microsoft.com/office/powerpoint/2010/main" val="30536295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0" indent="0" algn="l" defTabSz="685749" rtl="0" eaLnBrk="1" latinLnBrk="0" hangingPunct="1">
        <a:lnSpc>
          <a:spcPct val="100000"/>
        </a:lnSpc>
        <a:spcBef>
          <a:spcPts val="300"/>
        </a:spcBef>
        <a:spcAft>
          <a:spcPts val="300"/>
        </a:spcAft>
        <a:buClr>
          <a:schemeClr val="tx2"/>
        </a:buClr>
        <a:buFont typeface="Arial" panose="020B0604020202020204" pitchFamily="34" charset="0"/>
        <a:buNone/>
        <a:defRPr sz="1300" kern="1200">
          <a:solidFill>
            <a:srgbClr val="007F9D"/>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7"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67635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 id="2147483769" r:id="rId33"/>
    <p:sldLayoutId id="2147483770" r:id="rId34"/>
    <p:sldLayoutId id="2147483771" r:id="rId35"/>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53726377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5" r:id="rId30"/>
    <p:sldLayoutId id="2147483806" r:id="rId31"/>
    <p:sldLayoutId id="2147483807" r:id="rId32"/>
    <p:sldLayoutId id="2147483808" r:id="rId33"/>
    <p:sldLayoutId id="2147483809" r:id="rId34"/>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385235" y="656167"/>
            <a:ext cx="11455398" cy="495300"/>
          </a:xfrm>
          <a:prstGeom prst="rect">
            <a:avLst/>
          </a:prstGeom>
        </p:spPr>
        <p:txBody>
          <a:bodyPr vert="horz" lIns="91440" tIns="45720" rIns="91440" bIns="45720" rtlCol="0" anchor="ctr">
            <a:noAutofit/>
          </a:bodyPr>
          <a:lstStyle/>
          <a:p>
            <a:r>
              <a:rPr lang="en-US"/>
              <a:t>Click to edit Master title style</a:t>
            </a:r>
          </a:p>
        </p:txBody>
      </p:sp>
      <p:sp>
        <p:nvSpPr>
          <p:cNvPr id="5" name="Text Placeholder 4"/>
          <p:cNvSpPr>
            <a:spLocks noGrp="1"/>
          </p:cNvSpPr>
          <p:nvPr userDrawn="1">
            <p:ph type="body" idx="1"/>
          </p:nvPr>
        </p:nvSpPr>
        <p:spPr>
          <a:xfrm>
            <a:off x="395004" y="1480319"/>
            <a:ext cx="11451165" cy="4412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p:cNvSpPr txBox="1"/>
          <p:nvPr userDrawn="1"/>
        </p:nvSpPr>
        <p:spPr>
          <a:xfrm>
            <a:off x="849285" y="6346334"/>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sp>
        <p:nvSpPr>
          <p:cNvPr id="22" name="TextBox 21"/>
          <p:cNvSpPr txBox="1"/>
          <p:nvPr userDrawn="1"/>
        </p:nvSpPr>
        <p:spPr>
          <a:xfrm>
            <a:off x="289711" y="6346334"/>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pic>
        <p:nvPicPr>
          <p:cNvPr id="3" name="Picture 2" descr="mining_temp_.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218458" cy="305462"/>
          </a:xfrm>
          <a:prstGeom prst="rect">
            <a:avLst/>
          </a:prstGeom>
        </p:spPr>
      </p:pic>
      <p:pic>
        <p:nvPicPr>
          <p:cNvPr id="4" name="Picture 3" descr="Hexagon_Mining_RGB_Standard.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94900" y="6145213"/>
            <a:ext cx="1847850" cy="569650"/>
          </a:xfrm>
          <a:prstGeom prst="rect">
            <a:avLst/>
          </a:prstGeom>
        </p:spPr>
      </p:pic>
    </p:spTree>
    <p:extLst>
      <p:ext uri="{BB962C8B-B14F-4D97-AF65-F5344CB8AC3E}">
        <p14:creationId xmlns:p14="http://schemas.microsoft.com/office/powerpoint/2010/main" val="169077751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Lst>
  <p:hf sldNum="0" hdr="0" ftr="0" dt="0"/>
  <p:txStyles>
    <p:titleStyle>
      <a:lvl1pPr marL="0" algn="l" defTabSz="685749" rtl="0" eaLnBrk="1" latinLnBrk="0" hangingPunct="1">
        <a:lnSpc>
          <a:spcPts val="1950"/>
        </a:lnSpc>
        <a:spcBef>
          <a:spcPct val="0"/>
        </a:spcBef>
        <a:buNone/>
        <a:defRPr lang="en-US" sz="28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24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20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8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8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224">
          <p15:clr>
            <a:srgbClr val="F26B43"/>
          </p15:clr>
        </p15:guide>
        <p15:guide id="3" orient="horz" pos="4200">
          <p15:clr>
            <a:srgbClr val="F26B43"/>
          </p15:clr>
        </p15:guide>
        <p15:guide id="4" orient="horz" pos="3792">
          <p15:clr>
            <a:srgbClr val="F26B43"/>
          </p15:clr>
        </p15:guide>
        <p15:guide id="5" orient="horz" pos="192">
          <p15:clr>
            <a:srgbClr val="F26B43"/>
          </p15:clr>
        </p15:guide>
        <p15:guide id="6" pos="7392">
          <p15:clr>
            <a:srgbClr val="F26B43"/>
          </p15:clr>
        </p15:guide>
        <p15:guide id="7" orient="horz" pos="2256">
          <p15:clr>
            <a:srgbClr val="F26B43"/>
          </p15:clr>
        </p15:guide>
        <p15:guide id="8" orient="horz" pos="720">
          <p15:clr>
            <a:srgbClr val="F26B43"/>
          </p15:clr>
        </p15:guide>
        <p15:guide id="9" orient="horz" pos="408">
          <p15:clr>
            <a:srgbClr val="F26B43"/>
          </p15:clr>
        </p15:guide>
        <p15:guide id="10" pos="512">
          <p15:clr>
            <a:srgbClr val="F26B43"/>
          </p15:clr>
        </p15:guide>
        <p15:guide id="11" pos="4656">
          <p15:clr>
            <a:srgbClr val="F26B43"/>
          </p15:clr>
        </p15:guide>
        <p15:guide id="12" orient="horz" pos="3984">
          <p15:clr>
            <a:srgbClr val="F26B43"/>
          </p15:clr>
        </p15:guide>
        <p15:guide id="13" pos="75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33" cstate="print">
            <a:extLst>
              <a:ext uri="{28A0092B-C50C-407E-A947-70E740481C1C}">
                <a14:useLocalDpi xmlns:a14="http://schemas.microsoft.com/office/drawing/2010/main" val="0"/>
              </a:ext>
            </a:extLst>
          </a:blip>
          <a:srcRect t="-3520"/>
          <a:stretch/>
        </p:blipFill>
        <p:spPr>
          <a:xfrm>
            <a:off x="0" y="-13648"/>
            <a:ext cx="12200467"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4605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647700"/>
            <a:ext cx="11449051" cy="495300"/>
          </a:xfrm>
          <a:prstGeom prst="rect">
            <a:avLst/>
          </a:prstGeom>
        </p:spPr>
        <p:txBody>
          <a:bodyPr vert="horz" lIns="91440" tIns="45720" rIns="91440" bIns="45720" rtlCol="0" anchor="ctr">
            <a:noAutofit/>
          </a:bodyPr>
          <a:lstStyle/>
          <a:p>
            <a:r>
              <a:rPr lang="en-US"/>
              <a:t>Click to edit Master title style</a:t>
            </a:r>
          </a:p>
        </p:txBody>
      </p:sp>
      <p:sp>
        <p:nvSpPr>
          <p:cNvPr id="43" name="TextBox 42"/>
          <p:cNvSpPr txBox="1"/>
          <p:nvPr userDrawn="1"/>
        </p:nvSpPr>
        <p:spPr>
          <a:xfrm>
            <a:off x="849285" y="6378083"/>
            <a:ext cx="4962525" cy="207749"/>
          </a:xfrm>
          <a:prstGeom prst="rect">
            <a:avLst/>
          </a:prstGeom>
          <a:noFill/>
        </p:spPr>
        <p:txBody>
          <a:bodyPr wrap="square" rtlCol="0" anchor="b" anchorCtr="0">
            <a:spAutoFit/>
          </a:bodyPr>
          <a:lstStyle/>
          <a:p>
            <a:pPr algn="l"/>
            <a:r>
              <a:rPr lang="en-US" sz="750">
                <a:solidFill>
                  <a:srgbClr val="7F7F7F"/>
                </a:solidFill>
              </a:rPr>
              <a:t>Confidential</a:t>
            </a:r>
          </a:p>
        </p:txBody>
      </p:sp>
      <p:pic>
        <p:nvPicPr>
          <p:cNvPr id="25" name="Picture 24"/>
          <p:cNvPicPr>
            <a:picLocks noChangeAspect="1"/>
          </p:cNvPicPr>
          <p:nvPr userDrawn="1"/>
        </p:nvPicPr>
        <p:blipFill rotWithShape="1">
          <a:blip r:embed="rId41" cstate="print">
            <a:extLst>
              <a:ext uri="{28A0092B-C50C-407E-A947-70E740481C1C}">
                <a14:useLocalDpi xmlns:a14="http://schemas.microsoft.com/office/drawing/2010/main" val="0"/>
              </a:ext>
            </a:extLst>
          </a:blip>
          <a:srcRect t="-3520"/>
          <a:stretch/>
        </p:blipFill>
        <p:spPr>
          <a:xfrm>
            <a:off x="0" y="-13648"/>
            <a:ext cx="12192000" cy="325311"/>
          </a:xfrm>
          <a:prstGeom prst="rect">
            <a:avLst/>
          </a:prstGeom>
        </p:spPr>
      </p:pic>
      <p:sp>
        <p:nvSpPr>
          <p:cNvPr id="7" name="TextBox 6"/>
          <p:cNvSpPr txBox="1"/>
          <p:nvPr userDrawn="1"/>
        </p:nvSpPr>
        <p:spPr>
          <a:xfrm>
            <a:off x="289711" y="6378083"/>
            <a:ext cx="517265" cy="207749"/>
          </a:xfrm>
          <a:prstGeom prst="rect">
            <a:avLst/>
          </a:prstGeom>
          <a:noFill/>
        </p:spPr>
        <p:txBody>
          <a:bodyPr wrap="square" rtlCol="0">
            <a:spAutoFit/>
          </a:bodyPr>
          <a:lstStyle/>
          <a:p>
            <a:pPr algn="ctr"/>
            <a:fld id="{DB8CD98A-3E22-453F-A62A-E5EC241D5152}" type="slidenum">
              <a:rPr lang="en-US" sz="750" smtClean="0">
                <a:solidFill>
                  <a:srgbClr val="7F7F7F"/>
                </a:solidFill>
              </a:rPr>
              <a:pPr algn="ctr"/>
              <a:t>‹#›</a:t>
            </a:fld>
            <a:r>
              <a:rPr lang="en-US" sz="750">
                <a:solidFill>
                  <a:srgbClr val="7F7F7F"/>
                </a:solidFill>
              </a:rPr>
              <a:t> </a:t>
            </a:r>
          </a:p>
        </p:txBody>
      </p:sp>
      <p:sp>
        <p:nvSpPr>
          <p:cNvPr id="4" name="Text Placeholder 3"/>
          <p:cNvSpPr>
            <a:spLocks noGrp="1"/>
          </p:cNvSpPr>
          <p:nvPr>
            <p:ph type="body" idx="1"/>
          </p:nvPr>
        </p:nvSpPr>
        <p:spPr>
          <a:xfrm>
            <a:off x="355600" y="1457306"/>
            <a:ext cx="11480800" cy="452266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p:cNvGrpSpPr/>
          <p:nvPr userDrawn="1"/>
        </p:nvGrpSpPr>
        <p:grpSpPr>
          <a:xfrm>
            <a:off x="9991558" y="6122952"/>
            <a:ext cx="1844842" cy="572324"/>
            <a:chOff x="1936751" y="5480050"/>
            <a:chExt cx="7558088" cy="2344738"/>
          </a:xfrm>
        </p:grpSpPr>
        <p:sp>
          <p:nvSpPr>
            <p:cNvPr id="26" name="Freeform 5"/>
            <p:cNvSpPr>
              <a:spLocks/>
            </p:cNvSpPr>
            <p:nvPr userDrawn="1"/>
          </p:nvSpPr>
          <p:spPr bwMode="auto">
            <a:xfrm>
              <a:off x="4524376" y="6262688"/>
              <a:ext cx="615950" cy="795338"/>
            </a:xfrm>
            <a:custGeom>
              <a:avLst/>
              <a:gdLst>
                <a:gd name="T0" fmla="*/ 297 w 388"/>
                <a:gd name="T1" fmla="*/ 501 h 501"/>
                <a:gd name="T2" fmla="*/ 297 w 388"/>
                <a:gd name="T3" fmla="*/ 282 h 501"/>
                <a:gd name="T4" fmla="*/ 92 w 388"/>
                <a:gd name="T5" fmla="*/ 282 h 501"/>
                <a:gd name="T6" fmla="*/ 92 w 388"/>
                <a:gd name="T7" fmla="*/ 501 h 501"/>
                <a:gd name="T8" fmla="*/ 0 w 388"/>
                <a:gd name="T9" fmla="*/ 501 h 501"/>
                <a:gd name="T10" fmla="*/ 0 w 388"/>
                <a:gd name="T11" fmla="*/ 0 h 501"/>
                <a:gd name="T12" fmla="*/ 92 w 388"/>
                <a:gd name="T13" fmla="*/ 0 h 501"/>
                <a:gd name="T14" fmla="*/ 92 w 388"/>
                <a:gd name="T15" fmla="*/ 196 h 501"/>
                <a:gd name="T16" fmla="*/ 297 w 388"/>
                <a:gd name="T17" fmla="*/ 196 h 501"/>
                <a:gd name="T18" fmla="*/ 297 w 388"/>
                <a:gd name="T19" fmla="*/ 0 h 501"/>
                <a:gd name="T20" fmla="*/ 388 w 388"/>
                <a:gd name="T21" fmla="*/ 0 h 501"/>
                <a:gd name="T22" fmla="*/ 388 w 388"/>
                <a:gd name="T23" fmla="*/ 501 h 501"/>
                <a:gd name="T24" fmla="*/ 297 w 388"/>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8" h="501">
                  <a:moveTo>
                    <a:pt x="297" y="501"/>
                  </a:moveTo>
                  <a:lnTo>
                    <a:pt x="297" y="282"/>
                  </a:lnTo>
                  <a:lnTo>
                    <a:pt x="92" y="282"/>
                  </a:lnTo>
                  <a:lnTo>
                    <a:pt x="92" y="501"/>
                  </a:lnTo>
                  <a:lnTo>
                    <a:pt x="0" y="501"/>
                  </a:lnTo>
                  <a:lnTo>
                    <a:pt x="0" y="0"/>
                  </a:lnTo>
                  <a:lnTo>
                    <a:pt x="92" y="0"/>
                  </a:lnTo>
                  <a:lnTo>
                    <a:pt x="92" y="196"/>
                  </a:lnTo>
                  <a:lnTo>
                    <a:pt x="297" y="196"/>
                  </a:lnTo>
                  <a:lnTo>
                    <a:pt x="297" y="0"/>
                  </a:lnTo>
                  <a:lnTo>
                    <a:pt x="388" y="0"/>
                  </a:lnTo>
                  <a:lnTo>
                    <a:pt x="388" y="501"/>
                  </a:lnTo>
                  <a:lnTo>
                    <a:pt x="297"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5291138" y="6262688"/>
              <a:ext cx="542925" cy="795338"/>
            </a:xfrm>
            <a:custGeom>
              <a:avLst/>
              <a:gdLst>
                <a:gd name="T0" fmla="*/ 0 w 342"/>
                <a:gd name="T1" fmla="*/ 501 h 501"/>
                <a:gd name="T2" fmla="*/ 0 w 342"/>
                <a:gd name="T3" fmla="*/ 0 h 501"/>
                <a:gd name="T4" fmla="*/ 342 w 342"/>
                <a:gd name="T5" fmla="*/ 0 h 501"/>
                <a:gd name="T6" fmla="*/ 342 w 342"/>
                <a:gd name="T7" fmla="*/ 82 h 501"/>
                <a:gd name="T8" fmla="*/ 90 w 342"/>
                <a:gd name="T9" fmla="*/ 82 h 501"/>
                <a:gd name="T10" fmla="*/ 90 w 342"/>
                <a:gd name="T11" fmla="*/ 199 h 501"/>
                <a:gd name="T12" fmla="*/ 310 w 342"/>
                <a:gd name="T13" fmla="*/ 199 h 501"/>
                <a:gd name="T14" fmla="*/ 310 w 342"/>
                <a:gd name="T15" fmla="*/ 281 h 501"/>
                <a:gd name="T16" fmla="*/ 90 w 342"/>
                <a:gd name="T17" fmla="*/ 281 h 501"/>
                <a:gd name="T18" fmla="*/ 90 w 342"/>
                <a:gd name="T19" fmla="*/ 418 h 501"/>
                <a:gd name="T20" fmla="*/ 342 w 342"/>
                <a:gd name="T21" fmla="*/ 418 h 501"/>
                <a:gd name="T22" fmla="*/ 342 w 342"/>
                <a:gd name="T23" fmla="*/ 501 h 501"/>
                <a:gd name="T24" fmla="*/ 0 w 34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501">
                  <a:moveTo>
                    <a:pt x="0" y="501"/>
                  </a:moveTo>
                  <a:lnTo>
                    <a:pt x="0" y="0"/>
                  </a:lnTo>
                  <a:lnTo>
                    <a:pt x="342" y="0"/>
                  </a:lnTo>
                  <a:lnTo>
                    <a:pt x="342" y="82"/>
                  </a:lnTo>
                  <a:lnTo>
                    <a:pt x="90" y="82"/>
                  </a:lnTo>
                  <a:lnTo>
                    <a:pt x="90" y="199"/>
                  </a:lnTo>
                  <a:lnTo>
                    <a:pt x="310" y="199"/>
                  </a:lnTo>
                  <a:lnTo>
                    <a:pt x="310" y="281"/>
                  </a:lnTo>
                  <a:lnTo>
                    <a:pt x="90" y="281"/>
                  </a:lnTo>
                  <a:lnTo>
                    <a:pt x="90" y="418"/>
                  </a:lnTo>
                  <a:lnTo>
                    <a:pt x="342" y="418"/>
                  </a:lnTo>
                  <a:lnTo>
                    <a:pt x="342" y="501"/>
                  </a:lnTo>
                  <a:lnTo>
                    <a:pt x="0"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905501" y="6262688"/>
              <a:ext cx="669925" cy="795338"/>
            </a:xfrm>
            <a:custGeom>
              <a:avLst/>
              <a:gdLst>
                <a:gd name="T0" fmla="*/ 321 w 422"/>
                <a:gd name="T1" fmla="*/ 501 h 501"/>
                <a:gd name="T2" fmla="*/ 210 w 422"/>
                <a:gd name="T3" fmla="*/ 319 h 501"/>
                <a:gd name="T4" fmla="*/ 98 w 422"/>
                <a:gd name="T5" fmla="*/ 501 h 501"/>
                <a:gd name="T6" fmla="*/ 0 w 422"/>
                <a:gd name="T7" fmla="*/ 501 h 501"/>
                <a:gd name="T8" fmla="*/ 157 w 422"/>
                <a:gd name="T9" fmla="*/ 246 h 501"/>
                <a:gd name="T10" fmla="*/ 1 w 422"/>
                <a:gd name="T11" fmla="*/ 0 h 501"/>
                <a:gd name="T12" fmla="*/ 100 w 422"/>
                <a:gd name="T13" fmla="*/ 0 h 501"/>
                <a:gd name="T14" fmla="*/ 213 w 422"/>
                <a:gd name="T15" fmla="*/ 175 h 501"/>
                <a:gd name="T16" fmla="*/ 321 w 422"/>
                <a:gd name="T17" fmla="*/ 0 h 501"/>
                <a:gd name="T18" fmla="*/ 419 w 422"/>
                <a:gd name="T19" fmla="*/ 0 h 501"/>
                <a:gd name="T20" fmla="*/ 266 w 422"/>
                <a:gd name="T21" fmla="*/ 246 h 501"/>
                <a:gd name="T22" fmla="*/ 422 w 422"/>
                <a:gd name="T23" fmla="*/ 501 h 501"/>
                <a:gd name="T24" fmla="*/ 321 w 422"/>
                <a:gd name="T2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501">
                  <a:moveTo>
                    <a:pt x="321" y="501"/>
                  </a:moveTo>
                  <a:lnTo>
                    <a:pt x="210" y="319"/>
                  </a:lnTo>
                  <a:lnTo>
                    <a:pt x="98" y="501"/>
                  </a:lnTo>
                  <a:lnTo>
                    <a:pt x="0" y="501"/>
                  </a:lnTo>
                  <a:lnTo>
                    <a:pt x="157" y="246"/>
                  </a:lnTo>
                  <a:lnTo>
                    <a:pt x="1" y="0"/>
                  </a:lnTo>
                  <a:lnTo>
                    <a:pt x="100" y="0"/>
                  </a:lnTo>
                  <a:lnTo>
                    <a:pt x="213" y="175"/>
                  </a:lnTo>
                  <a:lnTo>
                    <a:pt x="321" y="0"/>
                  </a:lnTo>
                  <a:lnTo>
                    <a:pt x="419" y="0"/>
                  </a:lnTo>
                  <a:lnTo>
                    <a:pt x="266" y="246"/>
                  </a:lnTo>
                  <a:lnTo>
                    <a:pt x="422" y="501"/>
                  </a:lnTo>
                  <a:lnTo>
                    <a:pt x="321"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583363" y="6262688"/>
              <a:ext cx="714375" cy="795338"/>
            </a:xfrm>
            <a:custGeom>
              <a:avLst/>
              <a:gdLst>
                <a:gd name="T0" fmla="*/ 355 w 450"/>
                <a:gd name="T1" fmla="*/ 501 h 501"/>
                <a:gd name="T2" fmla="*/ 323 w 450"/>
                <a:gd name="T3" fmla="*/ 404 h 501"/>
                <a:gd name="T4" fmla="*/ 125 w 450"/>
                <a:gd name="T5" fmla="*/ 404 h 501"/>
                <a:gd name="T6" fmla="*/ 92 w 450"/>
                <a:gd name="T7" fmla="*/ 501 h 501"/>
                <a:gd name="T8" fmla="*/ 0 w 450"/>
                <a:gd name="T9" fmla="*/ 501 h 501"/>
                <a:gd name="T10" fmla="*/ 176 w 450"/>
                <a:gd name="T11" fmla="*/ 0 h 501"/>
                <a:gd name="T12" fmla="*/ 275 w 450"/>
                <a:gd name="T13" fmla="*/ 0 h 501"/>
                <a:gd name="T14" fmla="*/ 450 w 450"/>
                <a:gd name="T15" fmla="*/ 501 h 501"/>
                <a:gd name="T16" fmla="*/ 355 w 450"/>
                <a:gd name="T17" fmla="*/ 501 h 501"/>
                <a:gd name="T18" fmla="*/ 224 w 450"/>
                <a:gd name="T19" fmla="*/ 111 h 501"/>
                <a:gd name="T20" fmla="*/ 152 w 450"/>
                <a:gd name="T21" fmla="*/ 323 h 501"/>
                <a:gd name="T22" fmla="*/ 295 w 450"/>
                <a:gd name="T23" fmla="*/ 323 h 501"/>
                <a:gd name="T24" fmla="*/ 224 w 450"/>
                <a:gd name="T25" fmla="*/ 11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1">
                  <a:moveTo>
                    <a:pt x="355" y="501"/>
                  </a:moveTo>
                  <a:lnTo>
                    <a:pt x="323" y="404"/>
                  </a:lnTo>
                  <a:lnTo>
                    <a:pt x="125" y="404"/>
                  </a:lnTo>
                  <a:lnTo>
                    <a:pt x="92" y="501"/>
                  </a:lnTo>
                  <a:lnTo>
                    <a:pt x="0" y="501"/>
                  </a:lnTo>
                  <a:lnTo>
                    <a:pt x="176" y="0"/>
                  </a:lnTo>
                  <a:lnTo>
                    <a:pt x="275" y="0"/>
                  </a:lnTo>
                  <a:lnTo>
                    <a:pt x="450" y="501"/>
                  </a:lnTo>
                  <a:lnTo>
                    <a:pt x="355" y="501"/>
                  </a:lnTo>
                  <a:close/>
                  <a:moveTo>
                    <a:pt x="224" y="111"/>
                  </a:moveTo>
                  <a:lnTo>
                    <a:pt x="152" y="323"/>
                  </a:lnTo>
                  <a:lnTo>
                    <a:pt x="295" y="323"/>
                  </a:lnTo>
                  <a:lnTo>
                    <a:pt x="224" y="1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327901" y="6248400"/>
              <a:ext cx="646113" cy="823913"/>
            </a:xfrm>
            <a:custGeom>
              <a:avLst/>
              <a:gdLst>
                <a:gd name="T0" fmla="*/ 296 w 308"/>
                <a:gd name="T1" fmla="*/ 385 h 392"/>
                <a:gd name="T2" fmla="*/ 256 w 308"/>
                <a:gd name="T3" fmla="*/ 343 h 392"/>
                <a:gd name="T4" fmla="*/ 161 w 308"/>
                <a:gd name="T5" fmla="*/ 392 h 392"/>
                <a:gd name="T6" fmla="*/ 49 w 308"/>
                <a:gd name="T7" fmla="*/ 350 h 392"/>
                <a:gd name="T8" fmla="*/ 0 w 308"/>
                <a:gd name="T9" fmla="*/ 196 h 392"/>
                <a:gd name="T10" fmla="*/ 49 w 308"/>
                <a:gd name="T11" fmla="*/ 45 h 392"/>
                <a:gd name="T12" fmla="*/ 161 w 308"/>
                <a:gd name="T13" fmla="*/ 0 h 392"/>
                <a:gd name="T14" fmla="*/ 273 w 308"/>
                <a:gd name="T15" fmla="*/ 43 h 392"/>
                <a:gd name="T16" fmla="*/ 308 w 308"/>
                <a:gd name="T17" fmla="*/ 120 h 392"/>
                <a:gd name="T18" fmla="*/ 237 w 308"/>
                <a:gd name="T19" fmla="*/ 120 h 392"/>
                <a:gd name="T20" fmla="*/ 221 w 308"/>
                <a:gd name="T21" fmla="*/ 85 h 392"/>
                <a:gd name="T22" fmla="*/ 161 w 308"/>
                <a:gd name="T23" fmla="*/ 62 h 392"/>
                <a:gd name="T24" fmla="*/ 99 w 308"/>
                <a:gd name="T25" fmla="*/ 88 h 392"/>
                <a:gd name="T26" fmla="*/ 70 w 308"/>
                <a:gd name="T27" fmla="*/ 196 h 392"/>
                <a:gd name="T28" fmla="*/ 99 w 308"/>
                <a:gd name="T29" fmla="*/ 307 h 392"/>
                <a:gd name="T30" fmla="*/ 161 w 308"/>
                <a:gd name="T31" fmla="*/ 331 h 392"/>
                <a:gd name="T32" fmla="*/ 217 w 308"/>
                <a:gd name="T33" fmla="*/ 309 h 392"/>
                <a:gd name="T34" fmla="*/ 242 w 308"/>
                <a:gd name="T35" fmla="*/ 235 h 392"/>
                <a:gd name="T36" fmla="*/ 152 w 308"/>
                <a:gd name="T37" fmla="*/ 235 h 392"/>
                <a:gd name="T38" fmla="*/ 152 w 308"/>
                <a:gd name="T39" fmla="*/ 178 h 392"/>
                <a:gd name="T40" fmla="*/ 308 w 308"/>
                <a:gd name="T41" fmla="*/ 178 h 392"/>
                <a:gd name="T42" fmla="*/ 308 w 308"/>
                <a:gd name="T43" fmla="*/ 385 h 392"/>
                <a:gd name="T44" fmla="*/ 296 w 308"/>
                <a:gd name="T45" fmla="*/ 38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392">
                  <a:moveTo>
                    <a:pt x="296" y="385"/>
                  </a:moveTo>
                  <a:cubicBezTo>
                    <a:pt x="256" y="343"/>
                    <a:pt x="256" y="343"/>
                    <a:pt x="256" y="343"/>
                  </a:cubicBezTo>
                  <a:cubicBezTo>
                    <a:pt x="245" y="365"/>
                    <a:pt x="209" y="391"/>
                    <a:pt x="161" y="392"/>
                  </a:cubicBezTo>
                  <a:cubicBezTo>
                    <a:pt x="118" y="392"/>
                    <a:pt x="79" y="381"/>
                    <a:pt x="49" y="350"/>
                  </a:cubicBezTo>
                  <a:cubicBezTo>
                    <a:pt x="10" y="309"/>
                    <a:pt x="0" y="258"/>
                    <a:pt x="0" y="196"/>
                  </a:cubicBezTo>
                  <a:cubicBezTo>
                    <a:pt x="0" y="135"/>
                    <a:pt x="8" y="86"/>
                    <a:pt x="49" y="45"/>
                  </a:cubicBezTo>
                  <a:cubicBezTo>
                    <a:pt x="78" y="16"/>
                    <a:pt x="121" y="0"/>
                    <a:pt x="161" y="0"/>
                  </a:cubicBezTo>
                  <a:cubicBezTo>
                    <a:pt x="208" y="0"/>
                    <a:pt x="248" y="17"/>
                    <a:pt x="273" y="43"/>
                  </a:cubicBezTo>
                  <a:cubicBezTo>
                    <a:pt x="292" y="63"/>
                    <a:pt x="306" y="87"/>
                    <a:pt x="308" y="120"/>
                  </a:cubicBezTo>
                  <a:cubicBezTo>
                    <a:pt x="237" y="120"/>
                    <a:pt x="237" y="120"/>
                    <a:pt x="237" y="120"/>
                  </a:cubicBezTo>
                  <a:cubicBezTo>
                    <a:pt x="236" y="105"/>
                    <a:pt x="229" y="95"/>
                    <a:pt x="221" y="85"/>
                  </a:cubicBezTo>
                  <a:cubicBezTo>
                    <a:pt x="208" y="69"/>
                    <a:pt x="187" y="62"/>
                    <a:pt x="161" y="62"/>
                  </a:cubicBezTo>
                  <a:cubicBezTo>
                    <a:pt x="139" y="62"/>
                    <a:pt x="114" y="72"/>
                    <a:pt x="99" y="88"/>
                  </a:cubicBezTo>
                  <a:cubicBezTo>
                    <a:pt x="73" y="115"/>
                    <a:pt x="70" y="162"/>
                    <a:pt x="70" y="196"/>
                  </a:cubicBezTo>
                  <a:cubicBezTo>
                    <a:pt x="70" y="231"/>
                    <a:pt x="73" y="280"/>
                    <a:pt x="99" y="307"/>
                  </a:cubicBezTo>
                  <a:cubicBezTo>
                    <a:pt x="114" y="323"/>
                    <a:pt x="139" y="331"/>
                    <a:pt x="161" y="331"/>
                  </a:cubicBezTo>
                  <a:cubicBezTo>
                    <a:pt x="185" y="331"/>
                    <a:pt x="204" y="322"/>
                    <a:pt x="217" y="309"/>
                  </a:cubicBezTo>
                  <a:cubicBezTo>
                    <a:pt x="237" y="287"/>
                    <a:pt x="242" y="264"/>
                    <a:pt x="242" y="235"/>
                  </a:cubicBezTo>
                  <a:cubicBezTo>
                    <a:pt x="152" y="235"/>
                    <a:pt x="152" y="235"/>
                    <a:pt x="152" y="235"/>
                  </a:cubicBezTo>
                  <a:cubicBezTo>
                    <a:pt x="152" y="178"/>
                    <a:pt x="152" y="178"/>
                    <a:pt x="152" y="178"/>
                  </a:cubicBezTo>
                  <a:cubicBezTo>
                    <a:pt x="308" y="178"/>
                    <a:pt x="308" y="178"/>
                    <a:pt x="308" y="178"/>
                  </a:cubicBezTo>
                  <a:cubicBezTo>
                    <a:pt x="308" y="385"/>
                    <a:pt x="308" y="385"/>
                    <a:pt x="308" y="385"/>
                  </a:cubicBezTo>
                  <a:lnTo>
                    <a:pt x="296" y="38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91488" y="6248400"/>
              <a:ext cx="657225" cy="823913"/>
            </a:xfrm>
            <a:custGeom>
              <a:avLst/>
              <a:gdLst>
                <a:gd name="T0" fmla="*/ 265 w 313"/>
                <a:gd name="T1" fmla="*/ 349 h 392"/>
                <a:gd name="T2" fmla="*/ 156 w 313"/>
                <a:gd name="T3" fmla="*/ 392 h 392"/>
                <a:gd name="T4" fmla="*/ 48 w 313"/>
                <a:gd name="T5" fmla="*/ 349 h 392"/>
                <a:gd name="T6" fmla="*/ 0 w 313"/>
                <a:gd name="T7" fmla="*/ 196 h 392"/>
                <a:gd name="T8" fmla="*/ 48 w 313"/>
                <a:gd name="T9" fmla="*/ 43 h 392"/>
                <a:gd name="T10" fmla="*/ 156 w 313"/>
                <a:gd name="T11" fmla="*/ 0 h 392"/>
                <a:gd name="T12" fmla="*/ 265 w 313"/>
                <a:gd name="T13" fmla="*/ 43 h 392"/>
                <a:gd name="T14" fmla="*/ 313 w 313"/>
                <a:gd name="T15" fmla="*/ 196 h 392"/>
                <a:gd name="T16" fmla="*/ 265 w 313"/>
                <a:gd name="T17" fmla="*/ 349 h 392"/>
                <a:gd name="T18" fmla="*/ 216 w 313"/>
                <a:gd name="T19" fmla="*/ 88 h 392"/>
                <a:gd name="T20" fmla="*/ 156 w 313"/>
                <a:gd name="T21" fmla="*/ 63 h 392"/>
                <a:gd name="T22" fmla="*/ 97 w 313"/>
                <a:gd name="T23" fmla="*/ 88 h 392"/>
                <a:gd name="T24" fmla="*/ 69 w 313"/>
                <a:gd name="T25" fmla="*/ 196 h 392"/>
                <a:gd name="T26" fmla="*/ 97 w 313"/>
                <a:gd name="T27" fmla="*/ 305 h 392"/>
                <a:gd name="T28" fmla="*/ 156 w 313"/>
                <a:gd name="T29" fmla="*/ 330 h 392"/>
                <a:gd name="T30" fmla="*/ 216 w 313"/>
                <a:gd name="T31" fmla="*/ 305 h 392"/>
                <a:gd name="T32" fmla="*/ 243 w 313"/>
                <a:gd name="T33" fmla="*/ 196 h 392"/>
                <a:gd name="T34" fmla="*/ 216 w 313"/>
                <a:gd name="T35" fmla="*/ 8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392">
                  <a:moveTo>
                    <a:pt x="265" y="349"/>
                  </a:moveTo>
                  <a:cubicBezTo>
                    <a:pt x="236" y="378"/>
                    <a:pt x="197" y="392"/>
                    <a:pt x="156" y="392"/>
                  </a:cubicBezTo>
                  <a:cubicBezTo>
                    <a:pt x="116" y="392"/>
                    <a:pt x="77" y="378"/>
                    <a:pt x="48" y="349"/>
                  </a:cubicBezTo>
                  <a:cubicBezTo>
                    <a:pt x="7" y="308"/>
                    <a:pt x="0" y="258"/>
                    <a:pt x="0" y="196"/>
                  </a:cubicBezTo>
                  <a:cubicBezTo>
                    <a:pt x="0" y="135"/>
                    <a:pt x="7" y="84"/>
                    <a:pt x="48" y="43"/>
                  </a:cubicBezTo>
                  <a:cubicBezTo>
                    <a:pt x="77" y="14"/>
                    <a:pt x="116" y="0"/>
                    <a:pt x="156" y="0"/>
                  </a:cubicBezTo>
                  <a:cubicBezTo>
                    <a:pt x="197" y="0"/>
                    <a:pt x="236" y="14"/>
                    <a:pt x="265" y="43"/>
                  </a:cubicBezTo>
                  <a:cubicBezTo>
                    <a:pt x="306" y="84"/>
                    <a:pt x="313" y="135"/>
                    <a:pt x="313" y="196"/>
                  </a:cubicBezTo>
                  <a:cubicBezTo>
                    <a:pt x="313" y="258"/>
                    <a:pt x="306" y="308"/>
                    <a:pt x="265" y="349"/>
                  </a:cubicBezTo>
                  <a:close/>
                  <a:moveTo>
                    <a:pt x="216" y="88"/>
                  </a:moveTo>
                  <a:cubicBezTo>
                    <a:pt x="201" y="72"/>
                    <a:pt x="178" y="63"/>
                    <a:pt x="156" y="63"/>
                  </a:cubicBezTo>
                  <a:cubicBezTo>
                    <a:pt x="135" y="63"/>
                    <a:pt x="112" y="72"/>
                    <a:pt x="97" y="88"/>
                  </a:cubicBezTo>
                  <a:cubicBezTo>
                    <a:pt x="71" y="115"/>
                    <a:pt x="69" y="162"/>
                    <a:pt x="69" y="196"/>
                  </a:cubicBezTo>
                  <a:cubicBezTo>
                    <a:pt x="69" y="231"/>
                    <a:pt x="71" y="277"/>
                    <a:pt x="97" y="305"/>
                  </a:cubicBezTo>
                  <a:cubicBezTo>
                    <a:pt x="112" y="321"/>
                    <a:pt x="135" y="330"/>
                    <a:pt x="156" y="330"/>
                  </a:cubicBezTo>
                  <a:cubicBezTo>
                    <a:pt x="178" y="330"/>
                    <a:pt x="201" y="321"/>
                    <a:pt x="216" y="305"/>
                  </a:cubicBezTo>
                  <a:cubicBezTo>
                    <a:pt x="242" y="277"/>
                    <a:pt x="243" y="231"/>
                    <a:pt x="243" y="196"/>
                  </a:cubicBezTo>
                  <a:cubicBezTo>
                    <a:pt x="243" y="162"/>
                    <a:pt x="242" y="115"/>
                    <a:pt x="216" y="8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userDrawn="1"/>
          </p:nvSpPr>
          <p:spPr bwMode="auto">
            <a:xfrm>
              <a:off x="8861426" y="6262688"/>
              <a:ext cx="633413" cy="795338"/>
            </a:xfrm>
            <a:custGeom>
              <a:avLst/>
              <a:gdLst>
                <a:gd name="T0" fmla="*/ 305 w 399"/>
                <a:gd name="T1" fmla="*/ 501 h 501"/>
                <a:gd name="T2" fmla="*/ 88 w 399"/>
                <a:gd name="T3" fmla="*/ 156 h 501"/>
                <a:gd name="T4" fmla="*/ 88 w 399"/>
                <a:gd name="T5" fmla="*/ 501 h 501"/>
                <a:gd name="T6" fmla="*/ 0 w 399"/>
                <a:gd name="T7" fmla="*/ 501 h 501"/>
                <a:gd name="T8" fmla="*/ 0 w 399"/>
                <a:gd name="T9" fmla="*/ 0 h 501"/>
                <a:gd name="T10" fmla="*/ 96 w 399"/>
                <a:gd name="T11" fmla="*/ 0 h 501"/>
                <a:gd name="T12" fmla="*/ 309 w 399"/>
                <a:gd name="T13" fmla="*/ 339 h 501"/>
                <a:gd name="T14" fmla="*/ 309 w 399"/>
                <a:gd name="T15" fmla="*/ 0 h 501"/>
                <a:gd name="T16" fmla="*/ 399 w 399"/>
                <a:gd name="T17" fmla="*/ 0 h 501"/>
                <a:gd name="T18" fmla="*/ 399 w 399"/>
                <a:gd name="T19" fmla="*/ 501 h 501"/>
                <a:gd name="T20" fmla="*/ 305 w 399"/>
                <a:gd name="T21"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501">
                  <a:moveTo>
                    <a:pt x="305" y="501"/>
                  </a:moveTo>
                  <a:lnTo>
                    <a:pt x="88" y="156"/>
                  </a:lnTo>
                  <a:lnTo>
                    <a:pt x="88" y="501"/>
                  </a:lnTo>
                  <a:lnTo>
                    <a:pt x="0" y="501"/>
                  </a:lnTo>
                  <a:lnTo>
                    <a:pt x="0" y="0"/>
                  </a:lnTo>
                  <a:lnTo>
                    <a:pt x="96" y="0"/>
                  </a:lnTo>
                  <a:lnTo>
                    <a:pt x="309" y="339"/>
                  </a:lnTo>
                  <a:lnTo>
                    <a:pt x="309" y="0"/>
                  </a:lnTo>
                  <a:lnTo>
                    <a:pt x="399" y="0"/>
                  </a:lnTo>
                  <a:lnTo>
                    <a:pt x="399" y="501"/>
                  </a:lnTo>
                  <a:lnTo>
                    <a:pt x="305" y="5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userDrawn="1"/>
          </p:nvSpPr>
          <p:spPr bwMode="auto">
            <a:xfrm>
              <a:off x="2954338" y="7239000"/>
              <a:ext cx="1014413" cy="585788"/>
            </a:xfrm>
            <a:custGeom>
              <a:avLst/>
              <a:gdLst>
                <a:gd name="T0" fmla="*/ 213 w 639"/>
                <a:gd name="T1" fmla="*/ 0 h 369"/>
                <a:gd name="T2" fmla="*/ 0 w 639"/>
                <a:gd name="T3" fmla="*/ 369 h 369"/>
                <a:gd name="T4" fmla="*/ 639 w 639"/>
                <a:gd name="T5" fmla="*/ 0 h 369"/>
                <a:gd name="T6" fmla="*/ 213 w 639"/>
                <a:gd name="T7" fmla="*/ 0 h 369"/>
              </a:gdLst>
              <a:ahLst/>
              <a:cxnLst>
                <a:cxn ang="0">
                  <a:pos x="T0" y="T1"/>
                </a:cxn>
                <a:cxn ang="0">
                  <a:pos x="T2" y="T3"/>
                </a:cxn>
                <a:cxn ang="0">
                  <a:pos x="T4" y="T5"/>
                </a:cxn>
                <a:cxn ang="0">
                  <a:pos x="T6" y="T7"/>
                </a:cxn>
              </a:cxnLst>
              <a:rect l="0" t="0" r="r" b="b"/>
              <a:pathLst>
                <a:path w="639" h="369">
                  <a:moveTo>
                    <a:pt x="213" y="0"/>
                  </a:moveTo>
                  <a:lnTo>
                    <a:pt x="0" y="369"/>
                  </a:lnTo>
                  <a:lnTo>
                    <a:pt x="639" y="0"/>
                  </a:lnTo>
                  <a:lnTo>
                    <a:pt x="213"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3292476" y="6064250"/>
              <a:ext cx="676275" cy="1174750"/>
            </a:xfrm>
            <a:custGeom>
              <a:avLst/>
              <a:gdLst>
                <a:gd name="T0" fmla="*/ 426 w 426"/>
                <a:gd name="T1" fmla="*/ 740 h 740"/>
                <a:gd name="T2" fmla="*/ 426 w 426"/>
                <a:gd name="T3" fmla="*/ 0 h 740"/>
                <a:gd name="T4" fmla="*/ 426 w 426"/>
                <a:gd name="T5" fmla="*/ 0 h 740"/>
                <a:gd name="T6" fmla="*/ 0 w 426"/>
                <a:gd name="T7" fmla="*/ 740 h 740"/>
                <a:gd name="T8" fmla="*/ 426 w 426"/>
                <a:gd name="T9" fmla="*/ 740 h 740"/>
              </a:gdLst>
              <a:ahLst/>
              <a:cxnLst>
                <a:cxn ang="0">
                  <a:pos x="T0" y="T1"/>
                </a:cxn>
                <a:cxn ang="0">
                  <a:pos x="T2" y="T3"/>
                </a:cxn>
                <a:cxn ang="0">
                  <a:pos x="T4" y="T5"/>
                </a:cxn>
                <a:cxn ang="0">
                  <a:pos x="T6" y="T7"/>
                </a:cxn>
                <a:cxn ang="0">
                  <a:pos x="T8" y="T9"/>
                </a:cxn>
              </a:cxnLst>
              <a:rect l="0" t="0" r="r" b="b"/>
              <a:pathLst>
                <a:path w="426" h="740">
                  <a:moveTo>
                    <a:pt x="426" y="740"/>
                  </a:moveTo>
                  <a:lnTo>
                    <a:pt x="426" y="0"/>
                  </a:lnTo>
                  <a:lnTo>
                    <a:pt x="426" y="0"/>
                  </a:lnTo>
                  <a:lnTo>
                    <a:pt x="0" y="740"/>
                  </a:lnTo>
                  <a:lnTo>
                    <a:pt x="426" y="74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2278063" y="5480050"/>
              <a:ext cx="676275" cy="1465263"/>
            </a:xfrm>
            <a:custGeom>
              <a:avLst/>
              <a:gdLst>
                <a:gd name="T0" fmla="*/ 105 w 426"/>
                <a:gd name="T1" fmla="*/ 923 h 923"/>
                <a:gd name="T2" fmla="*/ 426 w 426"/>
                <a:gd name="T3" fmla="*/ 738 h 923"/>
                <a:gd name="T4" fmla="*/ 426 w 426"/>
                <a:gd name="T5" fmla="*/ 0 h 923"/>
                <a:gd name="T6" fmla="*/ 0 w 426"/>
                <a:gd name="T7" fmla="*/ 738 h 923"/>
                <a:gd name="T8" fmla="*/ 105 w 426"/>
                <a:gd name="T9" fmla="*/ 923 h 923"/>
              </a:gdLst>
              <a:ahLst/>
              <a:cxnLst>
                <a:cxn ang="0">
                  <a:pos x="T0" y="T1"/>
                </a:cxn>
                <a:cxn ang="0">
                  <a:pos x="T2" y="T3"/>
                </a:cxn>
                <a:cxn ang="0">
                  <a:pos x="T4" y="T5"/>
                </a:cxn>
                <a:cxn ang="0">
                  <a:pos x="T6" y="T7"/>
                </a:cxn>
                <a:cxn ang="0">
                  <a:pos x="T8" y="T9"/>
                </a:cxn>
              </a:cxnLst>
              <a:rect l="0" t="0" r="r" b="b"/>
              <a:pathLst>
                <a:path w="426" h="923">
                  <a:moveTo>
                    <a:pt x="105" y="923"/>
                  </a:moveTo>
                  <a:lnTo>
                    <a:pt x="426" y="738"/>
                  </a:lnTo>
                  <a:lnTo>
                    <a:pt x="426" y="0"/>
                  </a:lnTo>
                  <a:lnTo>
                    <a:pt x="0" y="738"/>
                  </a:lnTo>
                  <a:lnTo>
                    <a:pt x="105" y="923"/>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2616201" y="7239000"/>
              <a:ext cx="338138" cy="585788"/>
            </a:xfrm>
            <a:custGeom>
              <a:avLst/>
              <a:gdLst>
                <a:gd name="T0" fmla="*/ 0 w 213"/>
                <a:gd name="T1" fmla="*/ 0 h 369"/>
                <a:gd name="T2" fmla="*/ 213 w 213"/>
                <a:gd name="T3" fmla="*/ 369 h 369"/>
                <a:gd name="T4" fmla="*/ 213 w 213"/>
                <a:gd name="T5" fmla="*/ 0 h 369"/>
                <a:gd name="T6" fmla="*/ 0 w 213"/>
                <a:gd name="T7" fmla="*/ 0 h 369"/>
              </a:gdLst>
              <a:ahLst/>
              <a:cxnLst>
                <a:cxn ang="0">
                  <a:pos x="T0" y="T1"/>
                </a:cxn>
                <a:cxn ang="0">
                  <a:pos x="T2" y="T3"/>
                </a:cxn>
                <a:cxn ang="0">
                  <a:pos x="T4" y="T5"/>
                </a:cxn>
                <a:cxn ang="0">
                  <a:pos x="T6" y="T7"/>
                </a:cxn>
              </a:cxnLst>
              <a:rect l="0" t="0" r="r" b="b"/>
              <a:pathLst>
                <a:path w="213" h="369">
                  <a:moveTo>
                    <a:pt x="0" y="0"/>
                  </a:moveTo>
                  <a:lnTo>
                    <a:pt x="213" y="369"/>
                  </a:lnTo>
                  <a:lnTo>
                    <a:pt x="213" y="0"/>
                  </a:lnTo>
                  <a:lnTo>
                    <a:pt x="0" y="0"/>
                  </a:lnTo>
                  <a:close/>
                </a:path>
              </a:pathLst>
            </a:custGeom>
            <a:solidFill>
              <a:srgbClr val="BAD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userDrawn="1"/>
          </p:nvSpPr>
          <p:spPr bwMode="auto">
            <a:xfrm>
              <a:off x="2444751" y="6651625"/>
              <a:ext cx="509588" cy="587375"/>
            </a:xfrm>
            <a:custGeom>
              <a:avLst/>
              <a:gdLst>
                <a:gd name="T0" fmla="*/ 321 w 321"/>
                <a:gd name="T1" fmla="*/ 0 h 370"/>
                <a:gd name="T2" fmla="*/ 0 w 321"/>
                <a:gd name="T3" fmla="*/ 185 h 370"/>
                <a:gd name="T4" fmla="*/ 108 w 321"/>
                <a:gd name="T5" fmla="*/ 370 h 370"/>
                <a:gd name="T6" fmla="*/ 321 w 321"/>
                <a:gd name="T7" fmla="*/ 370 h 370"/>
                <a:gd name="T8" fmla="*/ 321 w 321"/>
                <a:gd name="T9" fmla="*/ 0 h 370"/>
              </a:gdLst>
              <a:ahLst/>
              <a:cxnLst>
                <a:cxn ang="0">
                  <a:pos x="T0" y="T1"/>
                </a:cxn>
                <a:cxn ang="0">
                  <a:pos x="T2" y="T3"/>
                </a:cxn>
                <a:cxn ang="0">
                  <a:pos x="T4" y="T5"/>
                </a:cxn>
                <a:cxn ang="0">
                  <a:pos x="T6" y="T7"/>
                </a:cxn>
                <a:cxn ang="0">
                  <a:pos x="T8" y="T9"/>
                </a:cxn>
              </a:cxnLst>
              <a:rect l="0" t="0" r="r" b="b"/>
              <a:pathLst>
                <a:path w="321" h="370">
                  <a:moveTo>
                    <a:pt x="321" y="0"/>
                  </a:moveTo>
                  <a:lnTo>
                    <a:pt x="0" y="185"/>
                  </a:lnTo>
                  <a:lnTo>
                    <a:pt x="108" y="370"/>
                  </a:lnTo>
                  <a:lnTo>
                    <a:pt x="321" y="370"/>
                  </a:lnTo>
                  <a:lnTo>
                    <a:pt x="32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userDrawn="1"/>
          </p:nvSpPr>
          <p:spPr bwMode="auto">
            <a:xfrm>
              <a:off x="1936751" y="6945313"/>
              <a:ext cx="679450" cy="293688"/>
            </a:xfrm>
            <a:custGeom>
              <a:avLst/>
              <a:gdLst>
                <a:gd name="T0" fmla="*/ 0 w 428"/>
                <a:gd name="T1" fmla="*/ 185 h 185"/>
                <a:gd name="T2" fmla="*/ 428 w 428"/>
                <a:gd name="T3" fmla="*/ 185 h 185"/>
                <a:gd name="T4" fmla="*/ 320 w 428"/>
                <a:gd name="T5" fmla="*/ 0 h 185"/>
                <a:gd name="T6" fmla="*/ 0 w 428"/>
                <a:gd name="T7" fmla="*/ 185 h 185"/>
              </a:gdLst>
              <a:ahLst/>
              <a:cxnLst>
                <a:cxn ang="0">
                  <a:pos x="T0" y="T1"/>
                </a:cxn>
                <a:cxn ang="0">
                  <a:pos x="T2" y="T3"/>
                </a:cxn>
                <a:cxn ang="0">
                  <a:pos x="T4" y="T5"/>
                </a:cxn>
                <a:cxn ang="0">
                  <a:pos x="T6" y="T7"/>
                </a:cxn>
              </a:cxnLst>
              <a:rect l="0" t="0" r="r" b="b"/>
              <a:pathLst>
                <a:path w="428" h="185">
                  <a:moveTo>
                    <a:pt x="0" y="185"/>
                  </a:moveTo>
                  <a:lnTo>
                    <a:pt x="428" y="185"/>
                  </a:lnTo>
                  <a:lnTo>
                    <a:pt x="320" y="0"/>
                  </a:lnTo>
                  <a:lnTo>
                    <a:pt x="0" y="185"/>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userDrawn="1"/>
          </p:nvSpPr>
          <p:spPr bwMode="auto">
            <a:xfrm>
              <a:off x="2954338" y="6064250"/>
              <a:ext cx="1014413" cy="1174750"/>
            </a:xfrm>
            <a:custGeom>
              <a:avLst/>
              <a:gdLst>
                <a:gd name="T0" fmla="*/ 213 w 639"/>
                <a:gd name="T1" fmla="*/ 740 h 740"/>
                <a:gd name="T2" fmla="*/ 639 w 639"/>
                <a:gd name="T3" fmla="*/ 0 h 740"/>
                <a:gd name="T4" fmla="*/ 0 w 639"/>
                <a:gd name="T5" fmla="*/ 370 h 740"/>
                <a:gd name="T6" fmla="*/ 0 w 639"/>
                <a:gd name="T7" fmla="*/ 740 h 740"/>
                <a:gd name="T8" fmla="*/ 213 w 639"/>
                <a:gd name="T9" fmla="*/ 740 h 740"/>
              </a:gdLst>
              <a:ahLst/>
              <a:cxnLst>
                <a:cxn ang="0">
                  <a:pos x="T0" y="T1"/>
                </a:cxn>
                <a:cxn ang="0">
                  <a:pos x="T2" y="T3"/>
                </a:cxn>
                <a:cxn ang="0">
                  <a:pos x="T4" y="T5"/>
                </a:cxn>
                <a:cxn ang="0">
                  <a:pos x="T6" y="T7"/>
                </a:cxn>
                <a:cxn ang="0">
                  <a:pos x="T8" y="T9"/>
                </a:cxn>
              </a:cxnLst>
              <a:rect l="0" t="0" r="r" b="b"/>
              <a:pathLst>
                <a:path w="639" h="740">
                  <a:moveTo>
                    <a:pt x="213" y="740"/>
                  </a:moveTo>
                  <a:lnTo>
                    <a:pt x="639" y="0"/>
                  </a:lnTo>
                  <a:lnTo>
                    <a:pt x="0" y="370"/>
                  </a:lnTo>
                  <a:lnTo>
                    <a:pt x="0" y="740"/>
                  </a:lnTo>
                  <a:lnTo>
                    <a:pt x="213" y="74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userDrawn="1"/>
          </p:nvSpPr>
          <p:spPr bwMode="auto">
            <a:xfrm>
              <a:off x="1936751" y="6064250"/>
              <a:ext cx="341313" cy="1174750"/>
            </a:xfrm>
            <a:custGeom>
              <a:avLst/>
              <a:gdLst>
                <a:gd name="T0" fmla="*/ 0 w 215"/>
                <a:gd name="T1" fmla="*/ 0 h 740"/>
                <a:gd name="T2" fmla="*/ 0 w 215"/>
                <a:gd name="T3" fmla="*/ 740 h 740"/>
                <a:gd name="T4" fmla="*/ 215 w 215"/>
                <a:gd name="T5" fmla="*/ 370 h 740"/>
                <a:gd name="T6" fmla="*/ 0 w 215"/>
                <a:gd name="T7" fmla="*/ 0 h 740"/>
              </a:gdLst>
              <a:ahLst/>
              <a:cxnLst>
                <a:cxn ang="0">
                  <a:pos x="T0" y="T1"/>
                </a:cxn>
                <a:cxn ang="0">
                  <a:pos x="T2" y="T3"/>
                </a:cxn>
                <a:cxn ang="0">
                  <a:pos x="T4" y="T5"/>
                </a:cxn>
                <a:cxn ang="0">
                  <a:pos x="T6" y="T7"/>
                </a:cxn>
              </a:cxnLst>
              <a:rect l="0" t="0" r="r" b="b"/>
              <a:pathLst>
                <a:path w="215" h="740">
                  <a:moveTo>
                    <a:pt x="0" y="0"/>
                  </a:moveTo>
                  <a:lnTo>
                    <a:pt x="0" y="740"/>
                  </a:lnTo>
                  <a:lnTo>
                    <a:pt x="215" y="370"/>
                  </a:lnTo>
                  <a:lnTo>
                    <a:pt x="0" y="0"/>
                  </a:lnTo>
                  <a:close/>
                </a:path>
              </a:pathLst>
            </a:custGeom>
            <a:solidFill>
              <a:srgbClr val="77C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userDrawn="1"/>
          </p:nvSpPr>
          <p:spPr bwMode="auto">
            <a:xfrm>
              <a:off x="1936751" y="5480050"/>
              <a:ext cx="1017588" cy="1171575"/>
            </a:xfrm>
            <a:custGeom>
              <a:avLst/>
              <a:gdLst>
                <a:gd name="T0" fmla="*/ 641 w 641"/>
                <a:gd name="T1" fmla="*/ 0 h 738"/>
                <a:gd name="T2" fmla="*/ 0 w 641"/>
                <a:gd name="T3" fmla="*/ 368 h 738"/>
                <a:gd name="T4" fmla="*/ 215 w 641"/>
                <a:gd name="T5" fmla="*/ 738 h 738"/>
                <a:gd name="T6" fmla="*/ 641 w 641"/>
                <a:gd name="T7" fmla="*/ 0 h 738"/>
              </a:gdLst>
              <a:ahLst/>
              <a:cxnLst>
                <a:cxn ang="0">
                  <a:pos x="T0" y="T1"/>
                </a:cxn>
                <a:cxn ang="0">
                  <a:pos x="T2" y="T3"/>
                </a:cxn>
                <a:cxn ang="0">
                  <a:pos x="T4" y="T5"/>
                </a:cxn>
                <a:cxn ang="0">
                  <a:pos x="T6" y="T7"/>
                </a:cxn>
              </a:cxnLst>
              <a:rect l="0" t="0" r="r" b="b"/>
              <a:pathLst>
                <a:path w="641" h="738">
                  <a:moveTo>
                    <a:pt x="641" y="0"/>
                  </a:moveTo>
                  <a:lnTo>
                    <a:pt x="0" y="368"/>
                  </a:lnTo>
                  <a:lnTo>
                    <a:pt x="215" y="738"/>
                  </a:lnTo>
                  <a:lnTo>
                    <a:pt x="641" y="0"/>
                  </a:lnTo>
                  <a:close/>
                </a:path>
              </a:pathLst>
            </a:custGeom>
            <a:solidFill>
              <a:srgbClr val="009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67655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3" r:id="rId37"/>
    <p:sldLayoutId id="2147483924" r:id="rId38"/>
    <p:sldLayoutId id="2147483926" r:id="rId39"/>
  </p:sldLayoutIdLst>
  <p:hf sldNum="0" hdr="0" ftr="0" dt="0"/>
  <p:txStyles>
    <p:titleStyle>
      <a:lvl1pPr marL="0" algn="l" defTabSz="685749" rtl="0" eaLnBrk="1" latinLnBrk="0" hangingPunct="1">
        <a:lnSpc>
          <a:spcPts val="1950"/>
        </a:lnSpc>
        <a:spcBef>
          <a:spcPct val="0"/>
        </a:spcBef>
        <a:buNone/>
        <a:defRPr lang="en-US" sz="2200" b="1" kern="1000" spc="-8" dirty="0">
          <a:solidFill>
            <a:srgbClr val="0098BA"/>
          </a:solidFill>
          <a:latin typeface="Arial" panose="020B0604020202020204" pitchFamily="34" charset="0"/>
          <a:ea typeface="+mn-ea"/>
          <a:cs typeface="Arial" panose="020B0604020202020204" pitchFamily="34" charset="0"/>
        </a:defRPr>
      </a:lvl1pPr>
    </p:titleStyle>
    <p:bodyStyle>
      <a:lvl1pPr marL="228600" indent="-228600" algn="l" defTabSz="685749" rtl="0" eaLnBrk="1" latinLnBrk="0" hangingPunct="1">
        <a:lnSpc>
          <a:spcPct val="100000"/>
        </a:lnSpc>
        <a:spcBef>
          <a:spcPts val="300"/>
        </a:spcBef>
        <a:spcAft>
          <a:spcPts val="3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300"/>
        </a:spcBef>
        <a:spcAft>
          <a:spcPts val="3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300"/>
        </a:spcBef>
        <a:spcAft>
          <a:spcPts val="3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300"/>
        </a:spcBef>
        <a:spcAft>
          <a:spcPts val="3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100000"/>
        </a:lnSpc>
        <a:spcBef>
          <a:spcPts val="300"/>
        </a:spcBef>
        <a:spcAft>
          <a:spcPts val="300"/>
        </a:spcAft>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300"/>
        </a:spcBef>
        <a:spcAft>
          <a:spcPts val="300"/>
        </a:spcAft>
        <a:buSzPct val="80000"/>
        <a:buFont typeface="Arial" panose="020B0604020202020204" pitchFamily="34" charset="0"/>
        <a:buChar char="•"/>
        <a:defRPr sz="1200" kern="1200">
          <a:solidFill>
            <a:schemeClr val="tx2"/>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12">
          <p15:clr>
            <a:srgbClr val="F26B43"/>
          </p15:clr>
        </p15:guide>
        <p15:guide id="2" pos="224">
          <p15:clr>
            <a:srgbClr val="F26B43"/>
          </p15:clr>
        </p15:guide>
        <p15:guide id="3" orient="horz" pos="4104">
          <p15:clr>
            <a:srgbClr val="F26B43"/>
          </p15:clr>
        </p15:guide>
        <p15:guide id="4" orient="horz" pos="3744">
          <p15:clr>
            <a:srgbClr val="F26B43"/>
          </p15:clr>
        </p15:guide>
        <p15:guide id="5" orient="horz" pos="192">
          <p15:clr>
            <a:srgbClr val="F26B43"/>
          </p15:clr>
        </p15:guide>
        <p15:guide id="6" pos="7456">
          <p15:clr>
            <a:srgbClr val="F26B43"/>
          </p15:clr>
        </p15:guide>
        <p15:guide id="7" orient="horz" pos="2832">
          <p15:clr>
            <a:srgbClr val="F26B43"/>
          </p15:clr>
        </p15:guide>
        <p15:guide id="8" orient="horz" pos="720">
          <p15:clr>
            <a:srgbClr val="F26B43"/>
          </p15:clr>
        </p15:guide>
        <p15:guide id="9" orient="horz" pos="408">
          <p15:clr>
            <a:srgbClr val="F26B43"/>
          </p15:clr>
        </p15:guide>
        <p15:guide id="10" pos="504">
          <p15:clr>
            <a:srgbClr val="F26B43"/>
          </p15:clr>
        </p15:guide>
        <p15:guide id="11" pos="3432">
          <p15:clr>
            <a:srgbClr val="F26B43"/>
          </p15:clr>
        </p15:guide>
        <p15:guide id="12" pos="3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5D0080-C6E4-40EB-8B65-78482413B928}"/>
              </a:ext>
            </a:extLst>
          </p:cNvPr>
          <p:cNvCxnSpPr>
            <a:cxnSpLocks/>
          </p:cNvCxnSpPr>
          <p:nvPr/>
        </p:nvCxnSpPr>
        <p:spPr>
          <a:xfrm flipH="1">
            <a:off x="6905294" y="4978882"/>
            <a:ext cx="472700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7F36DD4-F6F7-4BE2-B024-AB2860329BFC}"/>
              </a:ext>
            </a:extLst>
          </p:cNvPr>
          <p:cNvSpPr txBox="1">
            <a:spLocks/>
          </p:cNvSpPr>
          <p:nvPr/>
        </p:nvSpPr>
        <p:spPr>
          <a:xfrm>
            <a:off x="7119890" y="2790801"/>
            <a:ext cx="4858749" cy="1687042"/>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a:lstStyle>
          <a:p>
            <a:pPr algn="ctr"/>
            <a:r>
              <a:rPr lang="en-US" sz="2000" b="1" dirty="0">
                <a:solidFill>
                  <a:schemeClr val="tx2">
                    <a:lumMod val="50000"/>
                  </a:schemeClr>
                </a:solidFill>
                <a:latin typeface="Open Sans Light"/>
                <a:ea typeface="Open Sans Light"/>
                <a:cs typeface="Open Sans Light"/>
              </a:rPr>
              <a:t>HxGN MineOperate</a:t>
            </a:r>
            <a:endParaRPr lang="en-US" sz="2000" b="1"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3200" dirty="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200" dirty="0">
                <a:solidFill>
                  <a:schemeClr val="tx2">
                    <a:lumMod val="50000"/>
                  </a:schemeClr>
                </a:solidFill>
                <a:latin typeface="Open Sans Light"/>
                <a:ea typeface="Open Sans Light"/>
                <a:cs typeface="Open Sans Light"/>
              </a:rPr>
              <a:t> OP Pro Manager </a:t>
            </a:r>
          </a:p>
          <a:p>
            <a:pPr algn="ctr"/>
            <a:r>
              <a:rPr lang="en-US" sz="3200" dirty="0">
                <a:solidFill>
                  <a:schemeClr val="tx2">
                    <a:lumMod val="50000"/>
                  </a:schemeClr>
                </a:solidFill>
                <a:latin typeface="Open Sans Light"/>
                <a:ea typeface="Open Sans Light"/>
                <a:cs typeface="Open Sans Light"/>
              </a:rPr>
              <a:t>Client Installation Process</a:t>
            </a:r>
            <a:endParaRPr lang="en-US" sz="3200" b="1" dirty="0">
              <a:solidFill>
                <a:schemeClr val="tx2">
                  <a:lumMod val="50000"/>
                </a:schemeClr>
              </a:solidFill>
              <a:latin typeface="Open Sans Light"/>
              <a:ea typeface="Open Sans Light"/>
              <a:cs typeface="Open Sans Light"/>
            </a:endParaRPr>
          </a:p>
        </p:txBody>
      </p:sp>
      <p:sp>
        <p:nvSpPr>
          <p:cNvPr id="7" name="Subtitle 6">
            <a:extLst>
              <a:ext uri="{FF2B5EF4-FFF2-40B4-BE49-F238E27FC236}">
                <a16:creationId xmlns:a16="http://schemas.microsoft.com/office/drawing/2014/main" id="{AFE2F511-0A2D-4B02-BEAD-E0698B1A6BA1}"/>
              </a:ext>
            </a:extLst>
          </p:cNvPr>
          <p:cNvSpPr>
            <a:spLocks noGrp="1"/>
          </p:cNvSpPr>
          <p:nvPr>
            <p:ph type="body" sz="quarter" idx="11"/>
          </p:nvPr>
        </p:nvSpPr>
        <p:spPr>
          <a:xfrm>
            <a:off x="7886700" y="5186682"/>
            <a:ext cx="3778557" cy="1477008"/>
          </a:xfrm>
        </p:spPr>
        <p:txBody>
          <a:bodyPr>
            <a:normAutofit/>
          </a:bodyPr>
          <a:lstStyle/>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Edgar Sepulveda</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Global Technical Manager, MineOperate</a:t>
            </a:r>
          </a:p>
          <a:p>
            <a:pPr algn="r"/>
            <a:r>
              <a:rPr lang="en-US" sz="1600" b="0" dirty="0">
                <a:latin typeface="Open Sans Light" panose="020B0306030504020204" pitchFamily="34" charset="0"/>
                <a:ea typeface="Open Sans Light" panose="020B0306030504020204" pitchFamily="34" charset="0"/>
                <a:cs typeface="Open Sans Light" panose="020B0306030504020204" pitchFamily="34" charset="0"/>
              </a:rPr>
              <a:t>Date 10/10/2022</a:t>
            </a:r>
          </a:p>
          <a:p>
            <a:pPr algn="r"/>
            <a:r>
              <a:rPr lang="en-US" sz="1600" dirty="0">
                <a:latin typeface="Open Sans Light" panose="020B0306030504020204" pitchFamily="34" charset="0"/>
                <a:ea typeface="Open Sans Light" panose="020B0306030504020204" pitchFamily="34" charset="0"/>
                <a:cs typeface="Open Sans Light" panose="020B0306030504020204" pitchFamily="34" charset="0"/>
              </a:rPr>
              <a:t>Version 1.3</a:t>
            </a:r>
          </a:p>
        </p:txBody>
      </p:sp>
    </p:spTree>
    <p:extLst>
      <p:ext uri="{BB962C8B-B14F-4D97-AF65-F5344CB8AC3E}">
        <p14:creationId xmlns:p14="http://schemas.microsoft.com/office/powerpoint/2010/main" val="1488678864"/>
      </p:ext>
    </p:extLst>
  </p:cSld>
  <p:clrMapOvr>
    <a:masterClrMapping/>
  </p:clrMapOvr>
  <mc:AlternateContent xmlns:mc="http://schemas.openxmlformats.org/markup-compatibility/2006" xmlns:p14="http://schemas.microsoft.com/office/powerpoint/2010/main">
    <mc:Choice Requires="p14">
      <p:transition spd="slow" p14:dur="2000" advTm="3888"/>
    </mc:Choice>
    <mc:Fallback xmlns="">
      <p:transition spd="slow" advTm="38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012B5AC3-D725-46CE-8910-94495D9475AC}"/>
              </a:ext>
            </a:extLst>
          </p:cNvPr>
          <p:cNvPicPr>
            <a:picLocks noChangeAspect="1"/>
          </p:cNvPicPr>
          <p:nvPr/>
        </p:nvPicPr>
        <p:blipFill>
          <a:blip r:embed="rId3"/>
          <a:stretch>
            <a:fillRect/>
          </a:stretch>
        </p:blipFill>
        <p:spPr>
          <a:xfrm>
            <a:off x="688887" y="1671300"/>
            <a:ext cx="5189399" cy="3515399"/>
          </a:xfrm>
          <a:prstGeom prst="rect">
            <a:avLst/>
          </a:prstGeom>
        </p:spPr>
      </p:pic>
      <p:pic>
        <p:nvPicPr>
          <p:cNvPr id="7" name="Picture 6">
            <a:extLst>
              <a:ext uri="{FF2B5EF4-FFF2-40B4-BE49-F238E27FC236}">
                <a16:creationId xmlns:a16="http://schemas.microsoft.com/office/drawing/2014/main" id="{73D14A8F-8A14-4E08-AD65-36D59DC212CC}"/>
              </a:ext>
            </a:extLst>
          </p:cNvPr>
          <p:cNvPicPr>
            <a:picLocks noChangeAspect="1"/>
          </p:cNvPicPr>
          <p:nvPr/>
        </p:nvPicPr>
        <p:blipFill>
          <a:blip r:embed="rId4"/>
          <a:stretch>
            <a:fillRect/>
          </a:stretch>
        </p:blipFill>
        <p:spPr>
          <a:xfrm>
            <a:off x="6313716" y="1671299"/>
            <a:ext cx="5192572" cy="3515399"/>
          </a:xfrm>
          <a:prstGeom prst="rect">
            <a:avLst/>
          </a:prstGeom>
        </p:spPr>
      </p:pic>
    </p:spTree>
    <p:extLst>
      <p:ext uri="{BB962C8B-B14F-4D97-AF65-F5344CB8AC3E}">
        <p14:creationId xmlns:p14="http://schemas.microsoft.com/office/powerpoint/2010/main" val="268722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3" name="Picture 2">
            <a:extLst>
              <a:ext uri="{FF2B5EF4-FFF2-40B4-BE49-F238E27FC236}">
                <a16:creationId xmlns:a16="http://schemas.microsoft.com/office/drawing/2014/main" id="{1C9EF3C2-1598-4DC5-AD13-4089778F60D0}"/>
              </a:ext>
            </a:extLst>
          </p:cNvPr>
          <p:cNvPicPr>
            <a:picLocks noChangeAspect="1"/>
          </p:cNvPicPr>
          <p:nvPr/>
        </p:nvPicPr>
        <p:blipFill>
          <a:blip r:embed="rId3"/>
          <a:stretch>
            <a:fillRect/>
          </a:stretch>
        </p:blipFill>
        <p:spPr>
          <a:xfrm>
            <a:off x="6378714" y="1019833"/>
            <a:ext cx="5313472" cy="4637314"/>
          </a:xfrm>
          <a:prstGeom prst="rect">
            <a:avLst/>
          </a:prstGeom>
        </p:spPr>
      </p:pic>
      <p:pic>
        <p:nvPicPr>
          <p:cNvPr id="6" name="Picture 5">
            <a:extLst>
              <a:ext uri="{FF2B5EF4-FFF2-40B4-BE49-F238E27FC236}">
                <a16:creationId xmlns:a16="http://schemas.microsoft.com/office/drawing/2014/main" id="{9D4A53BC-32E8-4607-9695-82CC9B6189AA}"/>
              </a:ext>
            </a:extLst>
          </p:cNvPr>
          <p:cNvPicPr>
            <a:picLocks noChangeAspect="1"/>
          </p:cNvPicPr>
          <p:nvPr/>
        </p:nvPicPr>
        <p:blipFill>
          <a:blip r:embed="rId4"/>
          <a:stretch>
            <a:fillRect/>
          </a:stretch>
        </p:blipFill>
        <p:spPr>
          <a:xfrm>
            <a:off x="609600" y="1766827"/>
            <a:ext cx="5203688" cy="3324346"/>
          </a:xfrm>
          <a:prstGeom prst="rect">
            <a:avLst/>
          </a:prstGeom>
        </p:spPr>
      </p:pic>
    </p:spTree>
    <p:extLst>
      <p:ext uri="{BB962C8B-B14F-4D97-AF65-F5344CB8AC3E}">
        <p14:creationId xmlns:p14="http://schemas.microsoft.com/office/powerpoint/2010/main" val="209979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94D851CF-1BB7-4BE7-9B64-80D338F6F2AB}"/>
              </a:ext>
            </a:extLst>
          </p:cNvPr>
          <p:cNvPicPr>
            <a:picLocks noChangeAspect="1"/>
          </p:cNvPicPr>
          <p:nvPr/>
        </p:nvPicPr>
        <p:blipFill>
          <a:blip r:embed="rId3"/>
          <a:stretch>
            <a:fillRect/>
          </a:stretch>
        </p:blipFill>
        <p:spPr>
          <a:xfrm>
            <a:off x="852194" y="1782589"/>
            <a:ext cx="4860828" cy="3292819"/>
          </a:xfrm>
          <a:prstGeom prst="rect">
            <a:avLst/>
          </a:prstGeom>
        </p:spPr>
      </p:pic>
      <p:pic>
        <p:nvPicPr>
          <p:cNvPr id="7" name="Picture 6">
            <a:extLst>
              <a:ext uri="{FF2B5EF4-FFF2-40B4-BE49-F238E27FC236}">
                <a16:creationId xmlns:a16="http://schemas.microsoft.com/office/drawing/2014/main" id="{7BF51B09-2B91-4EFC-B7D4-B375A1C46DD0}"/>
              </a:ext>
            </a:extLst>
          </p:cNvPr>
          <p:cNvPicPr>
            <a:picLocks noChangeAspect="1"/>
          </p:cNvPicPr>
          <p:nvPr/>
        </p:nvPicPr>
        <p:blipFill>
          <a:blip r:embed="rId4"/>
          <a:stretch>
            <a:fillRect/>
          </a:stretch>
        </p:blipFill>
        <p:spPr>
          <a:xfrm>
            <a:off x="6264374" y="1910893"/>
            <a:ext cx="5232267" cy="3036212"/>
          </a:xfrm>
          <a:prstGeom prst="rect">
            <a:avLst/>
          </a:prstGeom>
        </p:spPr>
      </p:pic>
    </p:spTree>
    <p:extLst>
      <p:ext uri="{BB962C8B-B14F-4D97-AF65-F5344CB8AC3E}">
        <p14:creationId xmlns:p14="http://schemas.microsoft.com/office/powerpoint/2010/main" val="2839954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3" name="Picture 2">
            <a:extLst>
              <a:ext uri="{FF2B5EF4-FFF2-40B4-BE49-F238E27FC236}">
                <a16:creationId xmlns:a16="http://schemas.microsoft.com/office/drawing/2014/main" id="{7A2821C2-74A9-42B4-A0D0-E9A20E75FC8E}"/>
              </a:ext>
            </a:extLst>
          </p:cNvPr>
          <p:cNvPicPr>
            <a:picLocks noChangeAspect="1"/>
          </p:cNvPicPr>
          <p:nvPr/>
        </p:nvPicPr>
        <p:blipFill>
          <a:blip r:embed="rId3"/>
          <a:stretch>
            <a:fillRect/>
          </a:stretch>
        </p:blipFill>
        <p:spPr>
          <a:xfrm>
            <a:off x="1848562" y="1041754"/>
            <a:ext cx="8494875" cy="4774492"/>
          </a:xfrm>
          <a:prstGeom prst="rect">
            <a:avLst/>
          </a:prstGeom>
        </p:spPr>
      </p:pic>
    </p:spTree>
    <p:extLst>
      <p:ext uri="{BB962C8B-B14F-4D97-AF65-F5344CB8AC3E}">
        <p14:creationId xmlns:p14="http://schemas.microsoft.com/office/powerpoint/2010/main" val="4150246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7" name="Picture 6">
            <a:extLst>
              <a:ext uri="{FF2B5EF4-FFF2-40B4-BE49-F238E27FC236}">
                <a16:creationId xmlns:a16="http://schemas.microsoft.com/office/drawing/2014/main" id="{5FADF414-B594-4FCB-AE8C-1D13DFF93C86}"/>
              </a:ext>
            </a:extLst>
          </p:cNvPr>
          <p:cNvPicPr>
            <a:picLocks noChangeAspect="1"/>
          </p:cNvPicPr>
          <p:nvPr/>
        </p:nvPicPr>
        <p:blipFill>
          <a:blip r:embed="rId3"/>
          <a:stretch>
            <a:fillRect/>
          </a:stretch>
        </p:blipFill>
        <p:spPr>
          <a:xfrm>
            <a:off x="609600" y="1365568"/>
            <a:ext cx="5152008" cy="4126864"/>
          </a:xfrm>
          <a:prstGeom prst="rect">
            <a:avLst/>
          </a:prstGeom>
        </p:spPr>
      </p:pic>
      <p:pic>
        <p:nvPicPr>
          <p:cNvPr id="10" name="Picture 9">
            <a:extLst>
              <a:ext uri="{FF2B5EF4-FFF2-40B4-BE49-F238E27FC236}">
                <a16:creationId xmlns:a16="http://schemas.microsoft.com/office/drawing/2014/main" id="{6D89CDF6-0347-49DC-B235-F0FDEB5EB3ED}"/>
              </a:ext>
            </a:extLst>
          </p:cNvPr>
          <p:cNvPicPr>
            <a:picLocks noChangeAspect="1"/>
          </p:cNvPicPr>
          <p:nvPr/>
        </p:nvPicPr>
        <p:blipFill>
          <a:blip r:embed="rId4"/>
          <a:stretch>
            <a:fillRect/>
          </a:stretch>
        </p:blipFill>
        <p:spPr>
          <a:xfrm>
            <a:off x="6050600" y="1570386"/>
            <a:ext cx="5531800" cy="3717228"/>
          </a:xfrm>
          <a:prstGeom prst="rect">
            <a:avLst/>
          </a:prstGeom>
        </p:spPr>
      </p:pic>
    </p:spTree>
    <p:extLst>
      <p:ext uri="{BB962C8B-B14F-4D97-AF65-F5344CB8AC3E}">
        <p14:creationId xmlns:p14="http://schemas.microsoft.com/office/powerpoint/2010/main" val="4123594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5" name="Picture 4">
            <a:extLst>
              <a:ext uri="{FF2B5EF4-FFF2-40B4-BE49-F238E27FC236}">
                <a16:creationId xmlns:a16="http://schemas.microsoft.com/office/drawing/2014/main" id="{6ED421B9-EBEB-4F80-BD77-18292FD7D70B}"/>
              </a:ext>
            </a:extLst>
          </p:cNvPr>
          <p:cNvPicPr>
            <a:picLocks noChangeAspect="1"/>
          </p:cNvPicPr>
          <p:nvPr/>
        </p:nvPicPr>
        <p:blipFill>
          <a:blip r:embed="rId3"/>
          <a:stretch>
            <a:fillRect/>
          </a:stretch>
        </p:blipFill>
        <p:spPr>
          <a:xfrm>
            <a:off x="2502038" y="1213831"/>
            <a:ext cx="7187923" cy="4430337"/>
          </a:xfrm>
          <a:prstGeom prst="rect">
            <a:avLst/>
          </a:prstGeom>
        </p:spPr>
      </p:pic>
    </p:spTree>
    <p:extLst>
      <p:ext uri="{BB962C8B-B14F-4D97-AF65-F5344CB8AC3E}">
        <p14:creationId xmlns:p14="http://schemas.microsoft.com/office/powerpoint/2010/main" val="1147543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968BB112-3ABD-4AC7-BABB-6A4F3BEEE64D}"/>
              </a:ext>
            </a:extLst>
          </p:cNvPr>
          <p:cNvPicPr>
            <a:picLocks noChangeAspect="1"/>
          </p:cNvPicPr>
          <p:nvPr/>
        </p:nvPicPr>
        <p:blipFill>
          <a:blip r:embed="rId3"/>
          <a:stretch>
            <a:fillRect/>
          </a:stretch>
        </p:blipFill>
        <p:spPr>
          <a:xfrm>
            <a:off x="2577231" y="1190104"/>
            <a:ext cx="7037538" cy="4477791"/>
          </a:xfrm>
          <a:prstGeom prst="rect">
            <a:avLst/>
          </a:prstGeom>
        </p:spPr>
      </p:pic>
    </p:spTree>
    <p:extLst>
      <p:ext uri="{BB962C8B-B14F-4D97-AF65-F5344CB8AC3E}">
        <p14:creationId xmlns:p14="http://schemas.microsoft.com/office/powerpoint/2010/main" val="124653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3" name="Picture 2">
            <a:extLst>
              <a:ext uri="{FF2B5EF4-FFF2-40B4-BE49-F238E27FC236}">
                <a16:creationId xmlns:a16="http://schemas.microsoft.com/office/drawing/2014/main" id="{4F4E01E6-03DE-4702-9483-D6166FDDA8DA}"/>
              </a:ext>
            </a:extLst>
          </p:cNvPr>
          <p:cNvPicPr>
            <a:picLocks noChangeAspect="1"/>
          </p:cNvPicPr>
          <p:nvPr/>
        </p:nvPicPr>
        <p:blipFill>
          <a:blip r:embed="rId3"/>
          <a:stretch>
            <a:fillRect/>
          </a:stretch>
        </p:blipFill>
        <p:spPr>
          <a:xfrm>
            <a:off x="2622202" y="1167632"/>
            <a:ext cx="6947596" cy="4540492"/>
          </a:xfrm>
          <a:prstGeom prst="rect">
            <a:avLst/>
          </a:prstGeom>
        </p:spPr>
      </p:pic>
    </p:spTree>
    <p:extLst>
      <p:ext uri="{BB962C8B-B14F-4D97-AF65-F5344CB8AC3E}">
        <p14:creationId xmlns:p14="http://schemas.microsoft.com/office/powerpoint/2010/main" val="290282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3D46BC29-5744-4364-914A-FE4625F906C9}"/>
              </a:ext>
            </a:extLst>
          </p:cNvPr>
          <p:cNvPicPr>
            <a:picLocks noChangeAspect="1"/>
          </p:cNvPicPr>
          <p:nvPr/>
        </p:nvPicPr>
        <p:blipFill>
          <a:blip r:embed="rId3"/>
          <a:stretch>
            <a:fillRect/>
          </a:stretch>
        </p:blipFill>
        <p:spPr>
          <a:xfrm>
            <a:off x="2237381" y="1046239"/>
            <a:ext cx="7717237" cy="4765522"/>
          </a:xfrm>
          <a:prstGeom prst="rect">
            <a:avLst/>
          </a:prstGeom>
        </p:spPr>
      </p:pic>
    </p:spTree>
    <p:extLst>
      <p:ext uri="{BB962C8B-B14F-4D97-AF65-F5344CB8AC3E}">
        <p14:creationId xmlns:p14="http://schemas.microsoft.com/office/powerpoint/2010/main" val="399222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3" name="Picture 2">
            <a:extLst>
              <a:ext uri="{FF2B5EF4-FFF2-40B4-BE49-F238E27FC236}">
                <a16:creationId xmlns:a16="http://schemas.microsoft.com/office/drawing/2014/main" id="{86401AC0-7C75-4745-B1F0-1730A2EA28D6}"/>
              </a:ext>
            </a:extLst>
          </p:cNvPr>
          <p:cNvPicPr>
            <a:picLocks noChangeAspect="1"/>
          </p:cNvPicPr>
          <p:nvPr/>
        </p:nvPicPr>
        <p:blipFill>
          <a:blip r:embed="rId3"/>
          <a:stretch>
            <a:fillRect/>
          </a:stretch>
        </p:blipFill>
        <p:spPr>
          <a:xfrm>
            <a:off x="1942634" y="1026690"/>
            <a:ext cx="8306732" cy="4804620"/>
          </a:xfrm>
          <a:prstGeom prst="rect">
            <a:avLst/>
          </a:prstGeom>
        </p:spPr>
      </p:pic>
    </p:spTree>
    <p:extLst>
      <p:ext uri="{BB962C8B-B14F-4D97-AF65-F5344CB8AC3E}">
        <p14:creationId xmlns:p14="http://schemas.microsoft.com/office/powerpoint/2010/main" val="203190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00D840-85EA-BDA0-1552-824D848F6CF1}"/>
              </a:ext>
            </a:extLst>
          </p:cNvPr>
          <p:cNvSpPr>
            <a:spLocks noGrp="1"/>
          </p:cNvSpPr>
          <p:nvPr>
            <p:ph type="body" sz="quarter" idx="20"/>
          </p:nvPr>
        </p:nvSpPr>
        <p:spPr>
          <a:xfrm>
            <a:off x="609601" y="1019833"/>
            <a:ext cx="11297054" cy="369332"/>
          </a:xfrm>
        </p:spPr>
        <p:txBody>
          <a:bodyPr/>
          <a:lstStyle/>
          <a:p>
            <a:r>
              <a:rPr lang="en-GB" dirty="0"/>
              <a:t>This session</a:t>
            </a:r>
            <a:endParaRPr lang="en-US" dirty="0"/>
          </a:p>
        </p:txBody>
      </p:sp>
      <p:sp>
        <p:nvSpPr>
          <p:cNvPr id="2" name="Title 1">
            <a:extLst>
              <a:ext uri="{FF2B5EF4-FFF2-40B4-BE49-F238E27FC236}">
                <a16:creationId xmlns:a16="http://schemas.microsoft.com/office/drawing/2014/main" id="{0A863E70-5EF4-417D-A56A-0C4730EA6886}"/>
              </a:ext>
            </a:extLst>
          </p:cNvPr>
          <p:cNvSpPr>
            <a:spLocks noGrp="1"/>
          </p:cNvSpPr>
          <p:nvPr>
            <p:ph type="title"/>
          </p:nvPr>
        </p:nvSpPr>
        <p:spPr/>
        <p:txBody>
          <a:bodyPr>
            <a:normAutofit/>
          </a:bodyPr>
          <a:lstStyle/>
          <a:p>
            <a:r>
              <a:rPr lang="en-GB" dirty="0"/>
              <a:t>Purpose</a:t>
            </a:r>
            <a:endParaRPr lang="en-AU" dirty="0"/>
          </a:p>
        </p:txBody>
      </p:sp>
      <p:sp>
        <p:nvSpPr>
          <p:cNvPr id="3" name="Content Placeholder 2">
            <a:extLst>
              <a:ext uri="{FF2B5EF4-FFF2-40B4-BE49-F238E27FC236}">
                <a16:creationId xmlns:a16="http://schemas.microsoft.com/office/drawing/2014/main" id="{24D91BD0-682D-4009-ACB0-EC9A4EB8F2EB}"/>
              </a:ext>
            </a:extLst>
          </p:cNvPr>
          <p:cNvSpPr>
            <a:spLocks noGrp="1"/>
          </p:cNvSpPr>
          <p:nvPr>
            <p:ph sz="quarter" idx="21"/>
          </p:nvPr>
        </p:nvSpPr>
        <p:spPr>
          <a:xfrm>
            <a:off x="609600" y="2108778"/>
            <a:ext cx="5486400" cy="4139622"/>
          </a:xfrm>
        </p:spPr>
        <p:txBody>
          <a:bodyPr vert="horz" lIns="0" tIns="0" rIns="0" bIns="0" rtlCol="0" anchor="t">
            <a:normAutofit/>
          </a:bodyPr>
          <a:lstStyle/>
          <a:p>
            <a:pPr marL="0" indent="0" rtl="0" fontAlgn="base">
              <a:lnSpc>
                <a:spcPct val="90000"/>
              </a:lnSpc>
              <a:buNone/>
            </a:pPr>
            <a:r>
              <a:rPr lang="en-GB" sz="2600" b="0" i="0" u="none" strike="noStrike" dirty="0">
                <a:effectLst/>
                <a:latin typeface="Arial"/>
                <a:cs typeface="Arial"/>
              </a:rPr>
              <a:t>At the end of this module, you will:</a:t>
            </a:r>
          </a:p>
          <a:p>
            <a:pPr marL="0" indent="0" rtl="0" fontAlgn="base">
              <a:lnSpc>
                <a:spcPct val="90000"/>
              </a:lnSpc>
              <a:buNone/>
            </a:pPr>
            <a:endParaRPr lang="en-GB" sz="2600" b="0" i="0" u="none" strike="noStrike" dirty="0">
              <a:effectLst/>
              <a:latin typeface="Arial"/>
              <a:cs typeface="Arial"/>
            </a:endParaRPr>
          </a:p>
          <a:p>
            <a:pPr fontAlgn="base">
              <a:lnSpc>
                <a:spcPct val="110000"/>
              </a:lnSpc>
              <a:spcAft>
                <a:spcPts val="600"/>
              </a:spcAft>
            </a:pPr>
            <a:endParaRPr lang="en-GB" sz="2600" dirty="0">
              <a:latin typeface="Arial"/>
              <a:cs typeface="Arial"/>
            </a:endParaRPr>
          </a:p>
        </p:txBody>
      </p:sp>
      <p:pic>
        <p:nvPicPr>
          <p:cNvPr id="13" name="Picture Placeholder 12">
            <a:extLst>
              <a:ext uri="{FF2B5EF4-FFF2-40B4-BE49-F238E27FC236}">
                <a16:creationId xmlns:a16="http://schemas.microsoft.com/office/drawing/2014/main" id="{BEEC9507-1C5F-41E0-BA68-D7B5CC24AEB6}"/>
              </a:ext>
            </a:extLst>
          </p:cNvPr>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8996" r="8996"/>
          <a:stretch/>
        </p:blipFill>
        <p:spPr>
          <a:xfrm>
            <a:off x="6486003" y="1735050"/>
            <a:ext cx="5096397" cy="4139622"/>
          </a:xfrm>
        </p:spPr>
      </p:pic>
    </p:spTree>
    <p:extLst>
      <p:ext uri="{BB962C8B-B14F-4D97-AF65-F5344CB8AC3E}">
        <p14:creationId xmlns:p14="http://schemas.microsoft.com/office/powerpoint/2010/main" val="14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07A8BBDA-4455-4390-A1B9-52CAA09BEC44}"/>
              </a:ext>
            </a:extLst>
          </p:cNvPr>
          <p:cNvPicPr>
            <a:picLocks noChangeAspect="1"/>
          </p:cNvPicPr>
          <p:nvPr/>
        </p:nvPicPr>
        <p:blipFill>
          <a:blip r:embed="rId3"/>
          <a:stretch>
            <a:fillRect/>
          </a:stretch>
        </p:blipFill>
        <p:spPr>
          <a:xfrm>
            <a:off x="1482012" y="1019833"/>
            <a:ext cx="9227976" cy="5001092"/>
          </a:xfrm>
          <a:prstGeom prst="rect">
            <a:avLst/>
          </a:prstGeom>
        </p:spPr>
      </p:pic>
    </p:spTree>
    <p:extLst>
      <p:ext uri="{BB962C8B-B14F-4D97-AF65-F5344CB8AC3E}">
        <p14:creationId xmlns:p14="http://schemas.microsoft.com/office/powerpoint/2010/main" val="1782141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3666"/>
            <a:ext cx="12192000" cy="4621930"/>
          </a:xfrm>
          <a:prstGeom prst="rect">
            <a:avLst/>
          </a:prstGeom>
          <a:solidFill>
            <a:srgbClr val="07445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270379" y="2529494"/>
            <a:ext cx="5516272" cy="1610802"/>
            <a:chOff x="2418485" y="1846561"/>
            <a:chExt cx="7355029" cy="2147734"/>
          </a:xfrm>
        </p:grpSpPr>
        <p:grpSp>
          <p:nvGrpSpPr>
            <p:cNvPr id="3" name="Group 2"/>
            <p:cNvGrpSpPr/>
            <p:nvPr/>
          </p:nvGrpSpPr>
          <p:grpSpPr>
            <a:xfrm>
              <a:off x="2418485" y="1846561"/>
              <a:ext cx="7355029" cy="2147733"/>
              <a:chOff x="672440" y="1688440"/>
              <a:chExt cx="6427693" cy="1876940"/>
            </a:xfrm>
          </p:grpSpPr>
          <p:sp>
            <p:nvSpPr>
              <p:cNvPr id="9" name="Text Placeholder 7"/>
              <p:cNvSpPr txBox="1">
                <a:spLocks/>
              </p:cNvSpPr>
              <p:nvPr/>
            </p:nvSpPr>
            <p:spPr>
              <a:xfrm>
                <a:off x="672440" y="1688440"/>
                <a:ext cx="6427693" cy="676748"/>
              </a:xfrm>
              <a:prstGeom prst="rect">
                <a:avLst/>
              </a:prstGeom>
            </p:spPr>
            <p:txBody>
              <a:bodyPr/>
              <a:lstStyle>
                <a:lvl1pPr marL="228600" indent="-228600" algn="l" defTabSz="685749" rtl="0" eaLnBrk="1" latinLnBrk="0" hangingPunct="1">
                  <a:lnSpc>
                    <a:spcPct val="100000"/>
                  </a:lnSpc>
                  <a:spcBef>
                    <a:spcPts val="200"/>
                  </a:spcBef>
                  <a:spcAft>
                    <a:spcPts val="200"/>
                  </a:spcAft>
                  <a:buClr>
                    <a:schemeClr val="tx2"/>
                  </a:buClr>
                  <a:buFont typeface="Arial" panose="020B0604020202020204" pitchFamily="34" charset="0"/>
                  <a:buChar char="•"/>
                  <a:defRPr sz="1600" kern="1200">
                    <a:solidFill>
                      <a:srgbClr val="545559"/>
                    </a:solidFill>
                    <a:latin typeface="+mn-lt"/>
                    <a:ea typeface="+mn-ea"/>
                    <a:cs typeface="+mn-cs"/>
                  </a:defRPr>
                </a:lvl1pPr>
                <a:lvl2pPr marL="457200" indent="-228600" algn="l" defTabSz="685749" rtl="0" eaLnBrk="1" latinLnBrk="0" hangingPunct="1">
                  <a:lnSpc>
                    <a:spcPct val="100000"/>
                  </a:lnSpc>
                  <a:spcBef>
                    <a:spcPts val="200"/>
                  </a:spcBef>
                  <a:spcAft>
                    <a:spcPts val="200"/>
                  </a:spcAft>
                  <a:buClr>
                    <a:srgbClr val="74B543"/>
                  </a:buClr>
                  <a:buFont typeface="Arial" panose="020B0604020202020204" pitchFamily="34" charset="0"/>
                  <a:buChar char="•"/>
                  <a:defRPr sz="1400" kern="1200">
                    <a:solidFill>
                      <a:srgbClr val="545559"/>
                    </a:solidFill>
                    <a:latin typeface="+mn-lt"/>
                    <a:ea typeface="+mn-ea"/>
                    <a:cs typeface="+mn-cs"/>
                  </a:defRPr>
                </a:lvl2pPr>
                <a:lvl3pPr marL="687388" indent="-230188" algn="l" defTabSz="685749" rtl="0" eaLnBrk="1" latinLnBrk="0" hangingPunct="1">
                  <a:lnSpc>
                    <a:spcPct val="100000"/>
                  </a:lnSpc>
                  <a:spcBef>
                    <a:spcPts val="200"/>
                  </a:spcBef>
                  <a:spcAft>
                    <a:spcPts val="200"/>
                  </a:spcAft>
                  <a:buClr>
                    <a:srgbClr val="0098BA"/>
                  </a:buClr>
                  <a:buFont typeface="Arial" panose="020B0604020202020204" pitchFamily="34" charset="0"/>
                  <a:buChar char="•"/>
                  <a:defRPr sz="1200" kern="1200">
                    <a:solidFill>
                      <a:srgbClr val="545559"/>
                    </a:solidFill>
                    <a:latin typeface="+mn-lt"/>
                    <a:ea typeface="+mn-ea"/>
                    <a:cs typeface="+mn-cs"/>
                  </a:defRPr>
                </a:lvl3pPr>
                <a:lvl4pPr marL="914400" indent="-228600"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4pPr>
                <a:lvl5pPr marL="1144588" indent="-230188" algn="l" defTabSz="685749" rtl="0" eaLnBrk="1" latinLnBrk="0" hangingPunct="1">
                  <a:lnSpc>
                    <a:spcPct val="100000"/>
                  </a:lnSpc>
                  <a:spcBef>
                    <a:spcPts val="200"/>
                  </a:spcBef>
                  <a:spcAft>
                    <a:spcPts val="200"/>
                  </a:spcAft>
                  <a:buSzPct val="90000"/>
                  <a:buFont typeface="Arial" panose="020B0604020202020204" pitchFamily="34" charset="0"/>
                  <a:buChar char="•"/>
                  <a:defRPr sz="1200" kern="1200">
                    <a:solidFill>
                      <a:srgbClr val="545559"/>
                    </a:solidFill>
                    <a:latin typeface="+mn-lt"/>
                    <a:ea typeface="+mn-ea"/>
                    <a:cs typeface="+mn-cs"/>
                  </a:defRPr>
                </a:lvl5pPr>
                <a:lvl6pPr marL="1371600" indent="-227013" algn="l" defTabSz="685749" rtl="0" eaLnBrk="1" latinLnBrk="0" hangingPunct="1">
                  <a:lnSpc>
                    <a:spcPct val="90000"/>
                  </a:lnSpc>
                  <a:spcBef>
                    <a:spcPts val="375"/>
                  </a:spcBef>
                  <a:buClr>
                    <a:schemeClr val="tx2"/>
                  </a:buClr>
                  <a:buSzPct val="90000"/>
                  <a:buFont typeface="Arial" panose="020B0604020202020204" pitchFamily="34" charset="0"/>
                  <a:buChar char="•"/>
                  <a:defRPr sz="1200" kern="1200">
                    <a:solidFill>
                      <a:schemeClr val="tx2"/>
                    </a:solidFill>
                    <a:latin typeface="+mn-lt"/>
                    <a:ea typeface="+mn-ea"/>
                    <a:cs typeface="+mn-cs"/>
                  </a:defRPr>
                </a:lvl6pPr>
                <a:lvl7pPr marL="1601788" indent="-230188" algn="l" defTabSz="685749" rtl="0" eaLnBrk="1" latinLnBrk="0" hangingPunct="1">
                  <a:lnSpc>
                    <a:spcPct val="90000"/>
                  </a:lnSpc>
                  <a:spcBef>
                    <a:spcPts val="375"/>
                  </a:spcBef>
                  <a:buSzPct val="80000"/>
                  <a:buFont typeface="Arial" panose="020B0604020202020204" pitchFamily="34" charset="0"/>
                  <a:buChar char="•"/>
                  <a:defRPr lang="en-US" sz="1200" kern="1200" dirty="0">
                    <a:solidFill>
                      <a:schemeClr val="tx2"/>
                    </a:solidFill>
                    <a:latin typeface="+mn-lt"/>
                    <a:ea typeface="+mn-ea"/>
                    <a:cs typeface="+mn-cs"/>
                  </a:defRPr>
                </a:lvl7pPr>
                <a:lvl8pPr marL="1828800" indent="-227013" algn="l" defTabSz="685749" rtl="0" eaLnBrk="1" latinLnBrk="0" hangingPunct="1">
                  <a:lnSpc>
                    <a:spcPct val="90000"/>
                  </a:lnSpc>
                  <a:spcBef>
                    <a:spcPts val="375"/>
                  </a:spcBef>
                  <a:buSzPct val="80000"/>
                  <a:buFont typeface="Arial" panose="020B0604020202020204" pitchFamily="34" charset="0"/>
                  <a:buChar char="•"/>
                  <a:defRPr sz="1200" kern="1200" baseline="0">
                    <a:solidFill>
                      <a:schemeClr val="tx2"/>
                    </a:solidFill>
                    <a:latin typeface="+mn-lt"/>
                    <a:ea typeface="+mn-ea"/>
                    <a:cs typeface="+mn-cs"/>
                  </a:defRPr>
                </a:lvl8pPr>
                <a:lvl9pPr marL="2058988" indent="-230188" algn="l" defTabSz="685749" rtl="0" eaLnBrk="1" latinLnBrk="0" hangingPunct="1">
                  <a:lnSpc>
                    <a:spcPct val="100000"/>
                  </a:lnSpc>
                  <a:spcBef>
                    <a:spcPts val="200"/>
                  </a:spcBef>
                  <a:spcAft>
                    <a:spcPts val="200"/>
                  </a:spcAft>
                  <a:buSzPct val="80000"/>
                  <a:buFont typeface="Arial" panose="020B0604020202020204" pitchFamily="34" charset="0"/>
                  <a:buChar char="•"/>
                  <a:defRPr sz="1200" kern="1200">
                    <a:solidFill>
                      <a:schemeClr val="tx2"/>
                    </a:solidFill>
                    <a:latin typeface="+mn-lt"/>
                    <a:ea typeface="+mn-ea"/>
                    <a:cs typeface="+mn-cs"/>
                  </a:defRPr>
                </a:lvl9pPr>
              </a:lstStyle>
              <a:p>
                <a:pPr marL="0" indent="0" algn="ctr">
                  <a:buNone/>
                </a:pPr>
                <a:r>
                  <a:rPr lang="en-US" sz="6000" spc="15">
                    <a:solidFill>
                      <a:schemeClr val="bg1"/>
                    </a:solidFill>
                  </a:rPr>
                  <a:t>THANK</a:t>
                </a:r>
              </a:p>
            </p:txBody>
          </p:sp>
          <p:sp>
            <p:nvSpPr>
              <p:cNvPr id="2" name="Rectangle 1"/>
              <p:cNvSpPr/>
              <p:nvPr/>
            </p:nvSpPr>
            <p:spPr>
              <a:xfrm>
                <a:off x="3444585" y="2370155"/>
                <a:ext cx="812893" cy="1183474"/>
              </a:xfrm>
              <a:prstGeom prst="rect">
                <a:avLst/>
              </a:prstGeom>
            </p:spPr>
            <p:txBody>
              <a:bodyPr wrap="none">
                <a:spAutoFit/>
              </a:bodyPr>
              <a:lstStyle/>
              <a:p>
                <a:pPr algn="ctr"/>
                <a:r>
                  <a:rPr lang="en-US" sz="6000">
                    <a:solidFill>
                      <a:schemeClr val="bg1">
                        <a:lumMod val="85000"/>
                      </a:schemeClr>
                    </a:solidFill>
                  </a:rPr>
                  <a:t>Y</a:t>
                </a:r>
              </a:p>
            </p:txBody>
          </p:sp>
          <p:sp>
            <p:nvSpPr>
              <p:cNvPr id="6" name="Rectangle 5"/>
              <p:cNvSpPr/>
              <p:nvPr/>
            </p:nvSpPr>
            <p:spPr>
              <a:xfrm>
                <a:off x="4726923" y="2381907"/>
                <a:ext cx="801273" cy="1183473"/>
              </a:xfrm>
              <a:prstGeom prst="rect">
                <a:avLst/>
              </a:prstGeom>
            </p:spPr>
            <p:txBody>
              <a:bodyPr wrap="square">
                <a:spAutoFit/>
              </a:bodyPr>
              <a:lstStyle/>
              <a:p>
                <a:pPr algn="ctr"/>
                <a:r>
                  <a:rPr lang="en-US" sz="6000">
                    <a:solidFill>
                      <a:schemeClr val="bg1">
                        <a:lumMod val="85000"/>
                      </a:schemeClr>
                    </a:solidFill>
                  </a:rPr>
                  <a:t>U</a:t>
                </a:r>
              </a:p>
            </p:txBody>
          </p:sp>
        </p:grpSp>
        <p:sp>
          <p:nvSpPr>
            <p:cNvPr id="11" name="Rectangle 10"/>
            <p:cNvSpPr/>
            <p:nvPr/>
          </p:nvSpPr>
          <p:spPr>
            <a:xfrm>
              <a:off x="6252351" y="2640079"/>
              <a:ext cx="1043449" cy="1354216"/>
            </a:xfrm>
            <a:prstGeom prst="rect">
              <a:avLst/>
            </a:prstGeom>
          </p:spPr>
          <p:txBody>
            <a:bodyPr wrap="none">
              <a:spAutoFit/>
            </a:bodyPr>
            <a:lstStyle/>
            <a:p>
              <a:pPr algn="ctr"/>
              <a:r>
                <a:rPr lang="en-US" sz="6000">
                  <a:solidFill>
                    <a:schemeClr val="bg1">
                      <a:lumMod val="85000"/>
                    </a:schemeClr>
                  </a:solidFill>
                </a:rPr>
                <a:t>O</a:t>
              </a:r>
            </a:p>
          </p:txBody>
        </p:sp>
      </p:grpSp>
      <p:cxnSp>
        <p:nvCxnSpPr>
          <p:cNvPr id="15" name="Straight Connector 14"/>
          <p:cNvCxnSpPr/>
          <p:nvPr/>
        </p:nvCxnSpPr>
        <p:spPr>
          <a:xfrm>
            <a:off x="5995148" y="2329704"/>
            <a:ext cx="0" cy="2027144"/>
          </a:xfrm>
          <a:prstGeom prst="line">
            <a:avLst/>
          </a:prstGeom>
          <a:ln>
            <a:solidFill>
              <a:srgbClr val="67C0D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B1627C8-6D2A-48A2-A4D8-E02EF61D892C}"/>
              </a:ext>
            </a:extLst>
          </p:cNvPr>
          <p:cNvPicPr>
            <a:picLocks noChangeAspect="1"/>
          </p:cNvPicPr>
          <p:nvPr/>
        </p:nvPicPr>
        <p:blipFill>
          <a:blip r:embed="rId3"/>
          <a:stretch>
            <a:fillRect/>
          </a:stretch>
        </p:blipFill>
        <p:spPr>
          <a:xfrm>
            <a:off x="7166341" y="2406484"/>
            <a:ext cx="953766" cy="1733811"/>
          </a:xfrm>
          <a:prstGeom prst="rect">
            <a:avLst/>
          </a:prstGeom>
        </p:spPr>
      </p:pic>
    </p:spTree>
    <p:extLst>
      <p:ext uri="{BB962C8B-B14F-4D97-AF65-F5344CB8AC3E}">
        <p14:creationId xmlns:p14="http://schemas.microsoft.com/office/powerpoint/2010/main" val="134284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6208383A-4EE3-45F0-88EC-911387E75AD4}"/>
              </a:ext>
            </a:extLst>
          </p:cNvPr>
          <p:cNvSpPr>
            <a:spLocks noGrp="1"/>
          </p:cNvSpPr>
          <p:nvPr>
            <p:ph type="title"/>
          </p:nvPr>
        </p:nvSpPr>
        <p:spPr>
          <a:xfrm>
            <a:off x="609600" y="609600"/>
            <a:ext cx="10972800" cy="410233"/>
          </a:xfrm>
        </p:spPr>
        <p:txBody>
          <a:bodyPr/>
          <a:lstStyle/>
          <a:p>
            <a:r>
              <a:rPr lang="en-GB" dirty="0"/>
              <a:t>OP Pro Manager Client Installation Process</a:t>
            </a:r>
            <a:endParaRPr lang="en-AU" dirty="0"/>
          </a:p>
        </p:txBody>
      </p:sp>
      <p:pic>
        <p:nvPicPr>
          <p:cNvPr id="7" name="Picture 6">
            <a:extLst>
              <a:ext uri="{FF2B5EF4-FFF2-40B4-BE49-F238E27FC236}">
                <a16:creationId xmlns:a16="http://schemas.microsoft.com/office/drawing/2014/main" id="{648DB25B-447B-4BB9-B518-FA40A645B71B}"/>
              </a:ext>
            </a:extLst>
          </p:cNvPr>
          <p:cNvPicPr>
            <a:picLocks noChangeAspect="1"/>
          </p:cNvPicPr>
          <p:nvPr/>
        </p:nvPicPr>
        <p:blipFill>
          <a:blip r:embed="rId3"/>
          <a:stretch>
            <a:fillRect/>
          </a:stretch>
        </p:blipFill>
        <p:spPr>
          <a:xfrm>
            <a:off x="4306951" y="1019833"/>
            <a:ext cx="3578098" cy="4962617"/>
          </a:xfrm>
          <a:prstGeom prst="rect">
            <a:avLst/>
          </a:prstGeom>
        </p:spPr>
      </p:pic>
    </p:spTree>
    <p:extLst>
      <p:ext uri="{BB962C8B-B14F-4D97-AF65-F5344CB8AC3E}">
        <p14:creationId xmlns:p14="http://schemas.microsoft.com/office/powerpoint/2010/main" val="741893650"/>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0C79F9EE-72C8-4E55-B236-E6A5CD2D9B5F}"/>
              </a:ext>
            </a:extLst>
          </p:cNvPr>
          <p:cNvPicPr>
            <a:picLocks noChangeAspect="1"/>
          </p:cNvPicPr>
          <p:nvPr/>
        </p:nvPicPr>
        <p:blipFill>
          <a:blip r:embed="rId3"/>
          <a:stretch>
            <a:fillRect/>
          </a:stretch>
        </p:blipFill>
        <p:spPr>
          <a:xfrm>
            <a:off x="2033020" y="2323946"/>
            <a:ext cx="8125959" cy="2210108"/>
          </a:xfrm>
          <a:prstGeom prst="rect">
            <a:avLst/>
          </a:prstGeom>
        </p:spPr>
      </p:pic>
    </p:spTree>
    <p:extLst>
      <p:ext uri="{BB962C8B-B14F-4D97-AF65-F5344CB8AC3E}">
        <p14:creationId xmlns:p14="http://schemas.microsoft.com/office/powerpoint/2010/main" val="3887522216"/>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7CD0-7450-4B0D-A27C-AD5BCF06DC1F}"/>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4" name="Picture 3">
            <a:extLst>
              <a:ext uri="{FF2B5EF4-FFF2-40B4-BE49-F238E27FC236}">
                <a16:creationId xmlns:a16="http://schemas.microsoft.com/office/drawing/2014/main" id="{E4B3132B-1AA9-4353-976B-27C28B01E916}"/>
              </a:ext>
            </a:extLst>
          </p:cNvPr>
          <p:cNvPicPr>
            <a:picLocks noChangeAspect="1"/>
          </p:cNvPicPr>
          <p:nvPr/>
        </p:nvPicPr>
        <p:blipFill>
          <a:blip r:embed="rId3"/>
          <a:stretch>
            <a:fillRect/>
          </a:stretch>
        </p:blipFill>
        <p:spPr>
          <a:xfrm>
            <a:off x="1433564" y="1805287"/>
            <a:ext cx="9324872" cy="3247426"/>
          </a:xfrm>
          <a:prstGeom prst="rect">
            <a:avLst/>
          </a:prstGeom>
        </p:spPr>
      </p:pic>
    </p:spTree>
    <p:extLst>
      <p:ext uri="{BB962C8B-B14F-4D97-AF65-F5344CB8AC3E}">
        <p14:creationId xmlns:p14="http://schemas.microsoft.com/office/powerpoint/2010/main" val="20981663"/>
      </p:ext>
    </p:extLst>
  </p:cSld>
  <p:clrMapOvr>
    <a:masterClrMapping/>
  </p:clrMapOvr>
  <mc:AlternateContent xmlns:mc="http://schemas.openxmlformats.org/markup-compatibility/2006" xmlns:p14="http://schemas.microsoft.com/office/powerpoint/2010/main">
    <mc:Choice Requires="p14">
      <p:transition spd="slow" p14:dur="2000" advTm="22226"/>
    </mc:Choice>
    <mc:Fallback xmlns="">
      <p:transition spd="slow" advTm="222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9AB37B-D833-433C-8137-FD752836FD31}"/>
              </a:ext>
            </a:extLst>
          </p:cNvPr>
          <p:cNvSpPr>
            <a:spLocks noGrp="1"/>
          </p:cNvSpPr>
          <p:nvPr>
            <p:ph type="title"/>
          </p:nvPr>
        </p:nvSpPr>
        <p:spPr>
          <a:xfrm>
            <a:off x="609600" y="609600"/>
            <a:ext cx="9191348" cy="410233"/>
          </a:xfrm>
        </p:spPr>
        <p:txBody>
          <a:bodyPr anchor="t">
            <a:normAutofit/>
          </a:bodyPr>
          <a:lstStyle/>
          <a:p>
            <a:r>
              <a:rPr lang="en-GB" dirty="0"/>
              <a:t>OP Pro Manager Client Installation Process</a:t>
            </a:r>
            <a:endParaRPr lang="en-AU" dirty="0"/>
          </a:p>
        </p:txBody>
      </p:sp>
      <p:pic>
        <p:nvPicPr>
          <p:cNvPr id="9" name="Picture 8">
            <a:extLst>
              <a:ext uri="{FF2B5EF4-FFF2-40B4-BE49-F238E27FC236}">
                <a16:creationId xmlns:a16="http://schemas.microsoft.com/office/drawing/2014/main" id="{C9E9E67C-8055-4B8A-9B43-266D6245CEEF}"/>
              </a:ext>
            </a:extLst>
          </p:cNvPr>
          <p:cNvPicPr>
            <a:picLocks noChangeAspect="1"/>
          </p:cNvPicPr>
          <p:nvPr/>
        </p:nvPicPr>
        <p:blipFill>
          <a:blip r:embed="rId3"/>
          <a:stretch>
            <a:fillRect/>
          </a:stretch>
        </p:blipFill>
        <p:spPr>
          <a:xfrm>
            <a:off x="914000" y="1669826"/>
            <a:ext cx="5182000" cy="3709709"/>
          </a:xfrm>
          <a:prstGeom prst="rect">
            <a:avLst/>
          </a:prstGeom>
        </p:spPr>
      </p:pic>
      <p:pic>
        <p:nvPicPr>
          <p:cNvPr id="11" name="Picture 10">
            <a:extLst>
              <a:ext uri="{FF2B5EF4-FFF2-40B4-BE49-F238E27FC236}">
                <a16:creationId xmlns:a16="http://schemas.microsoft.com/office/drawing/2014/main" id="{FA862111-45C4-4DB2-B2EA-EE464E932F45}"/>
              </a:ext>
            </a:extLst>
          </p:cNvPr>
          <p:cNvPicPr>
            <a:picLocks noChangeAspect="1"/>
          </p:cNvPicPr>
          <p:nvPr/>
        </p:nvPicPr>
        <p:blipFill>
          <a:blip r:embed="rId4"/>
          <a:stretch>
            <a:fillRect/>
          </a:stretch>
        </p:blipFill>
        <p:spPr>
          <a:xfrm>
            <a:off x="6882846" y="1690861"/>
            <a:ext cx="4696480" cy="3667637"/>
          </a:xfrm>
          <a:prstGeom prst="rect">
            <a:avLst/>
          </a:prstGeom>
        </p:spPr>
      </p:pic>
    </p:spTree>
    <p:extLst>
      <p:ext uri="{BB962C8B-B14F-4D97-AF65-F5344CB8AC3E}">
        <p14:creationId xmlns:p14="http://schemas.microsoft.com/office/powerpoint/2010/main" val="141139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18CBE9-6C16-4E9D-9856-0E0A95F2AB03}"/>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11" name="Picture 10">
            <a:extLst>
              <a:ext uri="{FF2B5EF4-FFF2-40B4-BE49-F238E27FC236}">
                <a16:creationId xmlns:a16="http://schemas.microsoft.com/office/drawing/2014/main" id="{2AD38191-9DD0-49C9-BE64-38FEDFD76CB7}"/>
              </a:ext>
            </a:extLst>
          </p:cNvPr>
          <p:cNvPicPr>
            <a:picLocks noChangeAspect="1"/>
          </p:cNvPicPr>
          <p:nvPr/>
        </p:nvPicPr>
        <p:blipFill>
          <a:blip r:embed="rId3"/>
          <a:stretch>
            <a:fillRect/>
          </a:stretch>
        </p:blipFill>
        <p:spPr>
          <a:xfrm>
            <a:off x="861527" y="1590418"/>
            <a:ext cx="4686954" cy="3658111"/>
          </a:xfrm>
          <a:prstGeom prst="rect">
            <a:avLst/>
          </a:prstGeom>
        </p:spPr>
      </p:pic>
      <p:pic>
        <p:nvPicPr>
          <p:cNvPr id="14" name="Picture 13">
            <a:extLst>
              <a:ext uri="{FF2B5EF4-FFF2-40B4-BE49-F238E27FC236}">
                <a16:creationId xmlns:a16="http://schemas.microsoft.com/office/drawing/2014/main" id="{AF3A2C9A-7AA4-4989-AFE6-BFF641E3A1B2}"/>
              </a:ext>
            </a:extLst>
          </p:cNvPr>
          <p:cNvPicPr>
            <a:picLocks noChangeAspect="1"/>
          </p:cNvPicPr>
          <p:nvPr/>
        </p:nvPicPr>
        <p:blipFill>
          <a:blip r:embed="rId4"/>
          <a:stretch>
            <a:fillRect/>
          </a:stretch>
        </p:blipFill>
        <p:spPr>
          <a:xfrm>
            <a:off x="6643521" y="1590418"/>
            <a:ext cx="4696480" cy="3667637"/>
          </a:xfrm>
          <a:prstGeom prst="rect">
            <a:avLst/>
          </a:prstGeom>
        </p:spPr>
      </p:pic>
    </p:spTree>
    <p:extLst>
      <p:ext uri="{BB962C8B-B14F-4D97-AF65-F5344CB8AC3E}">
        <p14:creationId xmlns:p14="http://schemas.microsoft.com/office/powerpoint/2010/main" val="350261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5" name="Picture 4">
            <a:extLst>
              <a:ext uri="{FF2B5EF4-FFF2-40B4-BE49-F238E27FC236}">
                <a16:creationId xmlns:a16="http://schemas.microsoft.com/office/drawing/2014/main" id="{856F0D9A-D9AE-4061-904B-520691C39782}"/>
              </a:ext>
            </a:extLst>
          </p:cNvPr>
          <p:cNvPicPr>
            <a:picLocks noChangeAspect="1"/>
          </p:cNvPicPr>
          <p:nvPr/>
        </p:nvPicPr>
        <p:blipFill>
          <a:blip r:embed="rId3"/>
          <a:stretch>
            <a:fillRect/>
          </a:stretch>
        </p:blipFill>
        <p:spPr>
          <a:xfrm>
            <a:off x="609600" y="1595181"/>
            <a:ext cx="4696480" cy="3667637"/>
          </a:xfrm>
          <a:prstGeom prst="rect">
            <a:avLst/>
          </a:prstGeom>
        </p:spPr>
      </p:pic>
      <p:pic>
        <p:nvPicPr>
          <p:cNvPr id="9" name="Picture 8">
            <a:extLst>
              <a:ext uri="{FF2B5EF4-FFF2-40B4-BE49-F238E27FC236}">
                <a16:creationId xmlns:a16="http://schemas.microsoft.com/office/drawing/2014/main" id="{451D4D24-9B56-4AB3-BE9A-DEB69723A0C5}"/>
              </a:ext>
            </a:extLst>
          </p:cNvPr>
          <p:cNvPicPr>
            <a:picLocks noChangeAspect="1"/>
          </p:cNvPicPr>
          <p:nvPr/>
        </p:nvPicPr>
        <p:blipFill>
          <a:blip r:embed="rId4"/>
          <a:stretch>
            <a:fillRect/>
          </a:stretch>
        </p:blipFill>
        <p:spPr>
          <a:xfrm>
            <a:off x="5626371" y="2030485"/>
            <a:ext cx="5956029" cy="2797030"/>
          </a:xfrm>
          <a:prstGeom prst="rect">
            <a:avLst/>
          </a:prstGeom>
        </p:spPr>
      </p:pic>
    </p:spTree>
    <p:extLst>
      <p:ext uri="{BB962C8B-B14F-4D97-AF65-F5344CB8AC3E}">
        <p14:creationId xmlns:p14="http://schemas.microsoft.com/office/powerpoint/2010/main" val="363611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75279BE-BEB3-4630-893A-685373726365}"/>
              </a:ext>
            </a:extLst>
          </p:cNvPr>
          <p:cNvSpPr>
            <a:spLocks noGrp="1"/>
          </p:cNvSpPr>
          <p:nvPr>
            <p:ph type="title"/>
          </p:nvPr>
        </p:nvSpPr>
        <p:spPr/>
        <p:txBody>
          <a:bodyPr anchor="t">
            <a:normAutofit/>
          </a:bodyPr>
          <a:lstStyle/>
          <a:p>
            <a:r>
              <a:rPr lang="en-GB" dirty="0"/>
              <a:t>OP Pro Manager Client Installation Process</a:t>
            </a:r>
            <a:endParaRPr lang="en-AU" dirty="0"/>
          </a:p>
        </p:txBody>
      </p:sp>
      <p:pic>
        <p:nvPicPr>
          <p:cNvPr id="3" name="Picture 2">
            <a:extLst>
              <a:ext uri="{FF2B5EF4-FFF2-40B4-BE49-F238E27FC236}">
                <a16:creationId xmlns:a16="http://schemas.microsoft.com/office/drawing/2014/main" id="{2739FDE9-A0BD-4521-987C-5B243CB63258}"/>
              </a:ext>
            </a:extLst>
          </p:cNvPr>
          <p:cNvPicPr>
            <a:picLocks noChangeAspect="1"/>
          </p:cNvPicPr>
          <p:nvPr/>
        </p:nvPicPr>
        <p:blipFill>
          <a:blip r:embed="rId3"/>
          <a:stretch>
            <a:fillRect/>
          </a:stretch>
        </p:blipFill>
        <p:spPr>
          <a:xfrm>
            <a:off x="609600" y="1595181"/>
            <a:ext cx="4696480" cy="3667637"/>
          </a:xfrm>
          <a:prstGeom prst="rect">
            <a:avLst/>
          </a:prstGeom>
        </p:spPr>
      </p:pic>
      <p:pic>
        <p:nvPicPr>
          <p:cNvPr id="6" name="Picture 5">
            <a:extLst>
              <a:ext uri="{FF2B5EF4-FFF2-40B4-BE49-F238E27FC236}">
                <a16:creationId xmlns:a16="http://schemas.microsoft.com/office/drawing/2014/main" id="{97989B96-27EA-4612-A419-5D2C11039A57}"/>
              </a:ext>
            </a:extLst>
          </p:cNvPr>
          <p:cNvPicPr>
            <a:picLocks noChangeAspect="1"/>
          </p:cNvPicPr>
          <p:nvPr/>
        </p:nvPicPr>
        <p:blipFill>
          <a:blip r:embed="rId4"/>
          <a:stretch>
            <a:fillRect/>
          </a:stretch>
        </p:blipFill>
        <p:spPr>
          <a:xfrm>
            <a:off x="5607698" y="1911735"/>
            <a:ext cx="5974702" cy="3034530"/>
          </a:xfrm>
          <a:prstGeom prst="rect">
            <a:avLst/>
          </a:prstGeom>
        </p:spPr>
      </p:pic>
    </p:spTree>
    <p:extLst>
      <p:ext uri="{BB962C8B-B14F-4D97-AF65-F5344CB8AC3E}">
        <p14:creationId xmlns:p14="http://schemas.microsoft.com/office/powerpoint/2010/main" val="449283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ng Theme">
  <a:themeElements>
    <a:clrScheme name="Mining">
      <a:dk1>
        <a:srgbClr val="000000"/>
      </a:dk1>
      <a:lt1>
        <a:srgbClr val="FFFFFF"/>
      </a:lt1>
      <a:dk2>
        <a:srgbClr val="666666"/>
      </a:dk2>
      <a:lt2>
        <a:srgbClr val="D1D3D3"/>
      </a:lt2>
      <a:accent1>
        <a:srgbClr val="00607F"/>
      </a:accent1>
      <a:accent2>
        <a:srgbClr val="006450"/>
      </a:accent2>
      <a:accent3>
        <a:srgbClr val="4C8B2B"/>
      </a:accent3>
      <a:accent4>
        <a:srgbClr val="006068"/>
      </a:accent4>
      <a:accent5>
        <a:srgbClr val="1825AA"/>
      </a:accent5>
      <a:accent6>
        <a:srgbClr val="FF00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3.xml><?xml version="1.0" encoding="utf-8"?>
<a:theme xmlns:a="http://schemas.openxmlformats.org/drawingml/2006/main" name="1_Office Theme">
  <a:themeElements>
    <a:clrScheme name="Hexagon">
      <a:dk1>
        <a:srgbClr val="000000"/>
      </a:dk1>
      <a:lt1>
        <a:srgbClr val="FFFFFF"/>
      </a:lt1>
      <a:dk2>
        <a:srgbClr val="666666"/>
      </a:dk2>
      <a:lt2>
        <a:srgbClr val="D1D3D3"/>
      </a:lt2>
      <a:accent1>
        <a:srgbClr val="0097BA"/>
      </a:accent1>
      <a:accent2>
        <a:srgbClr val="85CDDB"/>
      </a:accent2>
      <a:accent3>
        <a:srgbClr val="A5D867"/>
      </a:accent3>
      <a:accent4>
        <a:srgbClr val="005072"/>
      </a:accent4>
      <a:accent5>
        <a:srgbClr val="509E2F"/>
      </a:accent5>
      <a:accent6>
        <a:srgbClr val="ED8B00"/>
      </a:accent6>
      <a:hlink>
        <a:srgbClr val="0096B9"/>
      </a:hlink>
      <a:folHlink>
        <a:srgbClr val="0096B9"/>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Hexagon_Powerpoint_Template.potx" id="{C5A525ED-0B17-4B87-A734-F68936F2ACED}" vid="{DE172DEF-3BAA-4A44-A938-05000591D644}"/>
    </a:ext>
  </a:extLst>
</a:theme>
</file>

<file path=ppt/theme/theme4.xml><?xml version="1.0" encoding="utf-8"?>
<a:theme xmlns:a="http://schemas.openxmlformats.org/drawingml/2006/main" name="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Hexagon Mining Theme">
  <a:themeElements>
    <a:clrScheme name="Custom 6">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HEXAGON_CORP_TEMP_16X9" id="{C9550EFA-9B4F-4059-BE80-6E610C50C511}" vid="{F95A1719-C886-48A2-BEBC-0794427D85C1}"/>
    </a:ext>
  </a:extLst>
</a:theme>
</file>

<file path=ppt/theme/theme9.xml><?xml version="1.0" encoding="utf-8"?>
<a:theme xmlns:a="http://schemas.openxmlformats.org/drawingml/2006/main" name="4_Office Theme">
  <a:themeElements>
    <a:clrScheme name="Custom 7">
      <a:dk1>
        <a:srgbClr val="007F9D"/>
      </a:dk1>
      <a:lt1>
        <a:sysClr val="window" lastClr="FFFFFF"/>
      </a:lt1>
      <a:dk2>
        <a:srgbClr val="545559"/>
      </a:dk2>
      <a:lt2>
        <a:srgbClr val="FFFFFF"/>
      </a:lt2>
      <a:accent1>
        <a:srgbClr val="007F9D"/>
      </a:accent1>
      <a:accent2>
        <a:srgbClr val="74B543"/>
      </a:accent2>
      <a:accent3>
        <a:srgbClr val="545559"/>
      </a:accent3>
      <a:accent4>
        <a:srgbClr val="4BA4B8"/>
      </a:accent4>
      <a:accent5>
        <a:srgbClr val="DC6B2F"/>
      </a:accent5>
      <a:accent6>
        <a:srgbClr val="509E2F"/>
      </a:accent6>
      <a:hlink>
        <a:srgbClr val="545559"/>
      </a:hlink>
      <a:folHlink>
        <a:srgbClr val="ED8B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indent="-228600" defTabSz="685749">
          <a:spcBef>
            <a:spcPts val="300"/>
          </a:spcBef>
          <a:spcAft>
            <a:spcPts val="300"/>
          </a:spcAft>
          <a:buClr>
            <a:schemeClr val="tx2"/>
          </a:buClr>
          <a:buFont typeface="Arial" panose="020B0604020202020204" pitchFamily="34" charset="0"/>
          <a:buChar char="•"/>
          <a:defRPr sz="1600" dirty="0">
            <a:solidFill>
              <a:srgbClr val="545559"/>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568a3ad-451c-4b1a-9f57-569f70b077cc">
      <UserInfo>
        <DisplayName/>
        <AccountId xsi:nil="true"/>
        <AccountType/>
      </UserInfo>
    </SharedWithUsers>
    <MediaLengthInSeconds xmlns="fb6d4622-0c6b-43eb-b475-54af09eab3c9" xsi:nil="true"/>
    <lcf76f155ced4ddcb4097134ff3c332f xmlns="fb6d4622-0c6b-43eb-b475-54af09eab3c9">
      <Terms xmlns="http://schemas.microsoft.com/office/infopath/2007/PartnerControls"/>
    </lcf76f155ced4ddcb4097134ff3c332f>
    <TaxCatchAll xmlns="6568a3ad-451c-4b1a-9f57-569f70b077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D2468D60F4994C9BF0A5E853EC5038" ma:contentTypeVersion="15" ma:contentTypeDescription="Create a new document." ma:contentTypeScope="" ma:versionID="6576a16b7416966dd9703542e2a73601">
  <xsd:schema xmlns:xsd="http://www.w3.org/2001/XMLSchema" xmlns:xs="http://www.w3.org/2001/XMLSchema" xmlns:p="http://schemas.microsoft.com/office/2006/metadata/properties" xmlns:ns2="fb6d4622-0c6b-43eb-b475-54af09eab3c9" xmlns:ns3="6568a3ad-451c-4b1a-9f57-569f70b077cc" targetNamespace="http://schemas.microsoft.com/office/2006/metadata/properties" ma:root="true" ma:fieldsID="d2acaa2c83577b99f4bf204fe4b5ef2a" ns2:_="" ns3:_="">
    <xsd:import namespace="fb6d4622-0c6b-43eb-b475-54af09eab3c9"/>
    <xsd:import namespace="6568a3ad-451c-4b1a-9f57-569f70b077cc"/>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d4622-0c6b-43eb-b475-54af09eab3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999a341-e37a-4672-a76c-13c49370584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568a3ad-451c-4b1a-9f57-569f70b077c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886993d-cb2f-4adb-8ede-043ecea79b05}" ma:internalName="TaxCatchAll" ma:showField="CatchAllData" ma:web="6568a3ad-451c-4b1a-9f57-569f70b07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18D43-5927-427E-88D7-D280E5889300}">
  <ds:schemaRefs>
    <ds:schemaRef ds:uri="http://schemas.microsoft.com/sharepoint/v3/contenttype/forms"/>
  </ds:schemaRefs>
</ds:datastoreItem>
</file>

<file path=customXml/itemProps2.xml><?xml version="1.0" encoding="utf-8"?>
<ds:datastoreItem xmlns:ds="http://schemas.openxmlformats.org/officeDocument/2006/customXml" ds:itemID="{7220284A-2F2E-4C12-9B51-89B96723F09B}">
  <ds:schemaRefs>
    <ds:schemaRef ds:uri="6568a3ad-451c-4b1a-9f57-569f70b077cc"/>
    <ds:schemaRef ds:uri="fb6d4622-0c6b-43eb-b475-54af09eab3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5BE395-F8EE-431B-8907-EE837BA4DBA8}">
  <ds:schemaRefs>
    <ds:schemaRef ds:uri="6568a3ad-451c-4b1a-9f57-569f70b077cc"/>
    <ds:schemaRef ds:uri="fb6d4622-0c6b-43eb-b475-54af09eab3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902</TotalTime>
  <Words>165</Words>
  <Application>Microsoft Office PowerPoint</Application>
  <PresentationFormat>Widescreen</PresentationFormat>
  <Paragraphs>53</Paragraphs>
  <Slides>21</Slides>
  <Notes>20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21</vt:i4>
      </vt:variant>
    </vt:vector>
  </HeadingPairs>
  <TitlesOfParts>
    <vt:vector size="34" baseType="lpstr">
      <vt:lpstr>Arial</vt:lpstr>
      <vt:lpstr>Calibri</vt:lpstr>
      <vt:lpstr>Calibri Light</vt:lpstr>
      <vt:lpstr>Open Sans Light</vt:lpstr>
      <vt:lpstr>Office Theme</vt:lpstr>
      <vt:lpstr>Mining Theme</vt:lpstr>
      <vt:lpstr>1_Office Theme</vt:lpstr>
      <vt:lpstr>Hexagon Mining Theme</vt:lpstr>
      <vt:lpstr>2_Office Theme</vt:lpstr>
      <vt:lpstr>1_Hexagon Mining Theme</vt:lpstr>
      <vt:lpstr>2_Hexagon Mining Theme</vt:lpstr>
      <vt:lpstr>3_Office Theme</vt:lpstr>
      <vt:lpstr>4_Office Theme</vt:lpstr>
      <vt:lpstr>PowerPoint Presentation</vt:lpstr>
      <vt:lpstr>Purpose</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OP Pro Manager Client Installation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TETTEH Bosco</dc:creator>
  <cp:lastModifiedBy>SEPULVEDA Edgar</cp:lastModifiedBy>
  <cp:revision>189</cp:revision>
  <dcterms:created xsi:type="dcterms:W3CDTF">2020-07-03T01:27:14Z</dcterms:created>
  <dcterms:modified xsi:type="dcterms:W3CDTF">2022-10-09T06:41:53Z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0x01010015D2468D60F4994C9BF0A5E853EC5038</vt:lpwstr>
  </property>
  <property fmtid="{D5CDD505-2E9C-101B-9397-08002B2CF9AE}" pid="3" name="MediaServiceImageTags">
    <vt:lpwstr/>
  </property>
  <property fmtid="{D5CDD505-2E9C-101B-9397-08002B2CF9AE}" pid="4" name="Order">
    <vt:r8>9880000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